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8" r:id="rId12"/>
    <p:sldId id="270" r:id="rId13"/>
    <p:sldId id="265" r:id="rId14"/>
    <p:sldId id="271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2" autoAdjust="0"/>
    <p:restoredTop sz="94660"/>
  </p:normalViewPr>
  <p:slideViewPr>
    <p:cSldViewPr snapToGrid="0">
      <p:cViewPr varScale="1">
        <p:scale>
          <a:sx n="96" d="100"/>
          <a:sy n="96" d="100"/>
        </p:scale>
        <p:origin x="6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0ED7AB-29EB-4D83-A883-32896094333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A30A4DB-EC9F-4D6F-8E3F-251DC92C4CE3}">
      <dgm:prSet/>
      <dgm:spPr/>
      <dgm:t>
        <a:bodyPr/>
        <a:lstStyle/>
        <a:p>
          <a:r>
            <a:rPr lang="en-US"/>
            <a:t>Adoption Fact Count</a:t>
          </a:r>
        </a:p>
      </dgm:t>
    </dgm:pt>
    <dgm:pt modelId="{75E675D9-8FB7-4E46-AD1C-55A191358E3F}" type="parTrans" cxnId="{482DF3B8-1FB1-416D-9F0A-165465C7753E}">
      <dgm:prSet/>
      <dgm:spPr/>
      <dgm:t>
        <a:bodyPr/>
        <a:lstStyle/>
        <a:p>
          <a:endParaRPr lang="en-US"/>
        </a:p>
      </dgm:t>
    </dgm:pt>
    <dgm:pt modelId="{37CB78D1-E106-4EB7-9E5B-6B0AC1300151}" type="sibTrans" cxnId="{482DF3B8-1FB1-416D-9F0A-165465C7753E}">
      <dgm:prSet/>
      <dgm:spPr/>
      <dgm:t>
        <a:bodyPr/>
        <a:lstStyle/>
        <a:p>
          <a:endParaRPr lang="en-US"/>
        </a:p>
      </dgm:t>
    </dgm:pt>
    <dgm:pt modelId="{4A730A72-3873-4CC6-8A95-CAA2BCAE7902}">
      <dgm:prSet/>
      <dgm:spPr/>
      <dgm:t>
        <a:bodyPr/>
        <a:lstStyle/>
        <a:p>
          <a:r>
            <a:rPr lang="en-US"/>
            <a:t>How many dogs were adopted?</a:t>
          </a:r>
        </a:p>
      </dgm:t>
    </dgm:pt>
    <dgm:pt modelId="{404AF909-F114-45DD-A813-068506F43B31}" type="parTrans" cxnId="{F02AC099-9451-49B9-8934-DAE569738223}">
      <dgm:prSet/>
      <dgm:spPr/>
      <dgm:t>
        <a:bodyPr/>
        <a:lstStyle/>
        <a:p>
          <a:endParaRPr lang="en-US"/>
        </a:p>
      </dgm:t>
    </dgm:pt>
    <dgm:pt modelId="{E61D470F-4855-42CF-A651-EB2517FCDB56}" type="sibTrans" cxnId="{F02AC099-9451-49B9-8934-DAE569738223}">
      <dgm:prSet/>
      <dgm:spPr/>
      <dgm:t>
        <a:bodyPr/>
        <a:lstStyle/>
        <a:p>
          <a:endParaRPr lang="en-US"/>
        </a:p>
      </dgm:t>
    </dgm:pt>
    <dgm:pt modelId="{42F7F225-7A21-4D2C-8E3C-F8B149361299}">
      <dgm:prSet/>
      <dgm:spPr/>
      <dgm:t>
        <a:bodyPr/>
        <a:lstStyle/>
        <a:p>
          <a:r>
            <a:rPr lang="en-US"/>
            <a:t>Total Treatment Cost</a:t>
          </a:r>
        </a:p>
      </dgm:t>
    </dgm:pt>
    <dgm:pt modelId="{A2165B32-FB01-4AF3-B55C-77F978F754F4}" type="parTrans" cxnId="{0B7C7B12-2AAA-4394-838A-F33B7E12E6EE}">
      <dgm:prSet/>
      <dgm:spPr/>
      <dgm:t>
        <a:bodyPr/>
        <a:lstStyle/>
        <a:p>
          <a:endParaRPr lang="en-US"/>
        </a:p>
      </dgm:t>
    </dgm:pt>
    <dgm:pt modelId="{EDFFCEA8-A549-473B-9A04-F604F872F1A0}" type="sibTrans" cxnId="{0B7C7B12-2AAA-4394-838A-F33B7E12E6EE}">
      <dgm:prSet/>
      <dgm:spPr/>
      <dgm:t>
        <a:bodyPr/>
        <a:lstStyle/>
        <a:p>
          <a:endParaRPr lang="en-US"/>
        </a:p>
      </dgm:t>
    </dgm:pt>
    <dgm:pt modelId="{BF1FF959-7520-4758-9B94-2D3ABCA1DAFA}">
      <dgm:prSet/>
      <dgm:spPr/>
      <dgm:t>
        <a:bodyPr/>
        <a:lstStyle/>
        <a:p>
          <a:r>
            <a:rPr lang="en-US"/>
            <a:t>Vet care expenses</a:t>
          </a:r>
        </a:p>
      </dgm:t>
    </dgm:pt>
    <dgm:pt modelId="{CDC12A66-CE34-4025-B9A2-560DB20C2170}" type="parTrans" cxnId="{28D3BF8D-60E5-42A1-8B15-A35ACD419CB5}">
      <dgm:prSet/>
      <dgm:spPr/>
      <dgm:t>
        <a:bodyPr/>
        <a:lstStyle/>
        <a:p>
          <a:endParaRPr lang="en-US"/>
        </a:p>
      </dgm:t>
    </dgm:pt>
    <dgm:pt modelId="{9C86F815-FDA8-4053-9556-0AD2F52CF8F1}" type="sibTrans" cxnId="{28D3BF8D-60E5-42A1-8B15-A35ACD419CB5}">
      <dgm:prSet/>
      <dgm:spPr/>
      <dgm:t>
        <a:bodyPr/>
        <a:lstStyle/>
        <a:p>
          <a:endParaRPr lang="en-US"/>
        </a:p>
      </dgm:t>
    </dgm:pt>
    <dgm:pt modelId="{8E8B6C2D-5639-429A-8115-85E30E2B4A74}">
      <dgm:prSet/>
      <dgm:spPr/>
      <dgm:t>
        <a:bodyPr/>
        <a:lstStyle/>
        <a:p>
          <a:r>
            <a:rPr lang="en-US"/>
            <a:t>Avg Dog Age at Adoption</a:t>
          </a:r>
        </a:p>
      </dgm:t>
    </dgm:pt>
    <dgm:pt modelId="{8E6309BD-AA2F-4190-A7BA-B6276D471171}" type="parTrans" cxnId="{759D4E29-3CD1-4A16-A11A-365412F069CF}">
      <dgm:prSet/>
      <dgm:spPr/>
      <dgm:t>
        <a:bodyPr/>
        <a:lstStyle/>
        <a:p>
          <a:endParaRPr lang="en-US"/>
        </a:p>
      </dgm:t>
    </dgm:pt>
    <dgm:pt modelId="{967F758C-D996-4AB5-ADC0-2C5798C395EB}" type="sibTrans" cxnId="{759D4E29-3CD1-4A16-A11A-365412F069CF}">
      <dgm:prSet/>
      <dgm:spPr/>
      <dgm:t>
        <a:bodyPr/>
        <a:lstStyle/>
        <a:p>
          <a:endParaRPr lang="en-US"/>
        </a:p>
      </dgm:t>
    </dgm:pt>
    <dgm:pt modelId="{AE3E8E90-2346-4AD6-87B8-656937FC7B35}">
      <dgm:prSet/>
      <dgm:spPr/>
      <dgm:t>
        <a:bodyPr/>
        <a:lstStyle/>
        <a:p>
          <a:r>
            <a:rPr lang="en-US"/>
            <a:t>Adoption patterns by life stage</a:t>
          </a:r>
        </a:p>
      </dgm:t>
    </dgm:pt>
    <dgm:pt modelId="{A9D99DDB-2944-412B-B1BD-FFBB3676FEDC}" type="parTrans" cxnId="{5977BE75-4DA4-4AE2-921B-D44B7B56EB30}">
      <dgm:prSet/>
      <dgm:spPr/>
      <dgm:t>
        <a:bodyPr/>
        <a:lstStyle/>
        <a:p>
          <a:endParaRPr lang="en-US"/>
        </a:p>
      </dgm:t>
    </dgm:pt>
    <dgm:pt modelId="{50BF0098-BE84-451D-9CA1-60257B162F56}" type="sibTrans" cxnId="{5977BE75-4DA4-4AE2-921B-D44B7B56EB30}">
      <dgm:prSet/>
      <dgm:spPr/>
      <dgm:t>
        <a:bodyPr/>
        <a:lstStyle/>
        <a:p>
          <a:endParaRPr lang="en-US"/>
        </a:p>
      </dgm:t>
    </dgm:pt>
    <dgm:pt modelId="{219C8870-8005-4012-8528-C2B1280D1508}">
      <dgm:prSet/>
      <dgm:spPr/>
      <dgm:t>
        <a:bodyPr/>
        <a:lstStyle/>
        <a:p>
          <a:r>
            <a:rPr lang="en-US"/>
            <a:t>Foster History Count</a:t>
          </a:r>
        </a:p>
      </dgm:t>
    </dgm:pt>
    <dgm:pt modelId="{31A6E2FD-DE78-4684-B049-081C8FDEE569}" type="parTrans" cxnId="{0A5C13B0-9657-4BCB-A2C6-FA6876B60405}">
      <dgm:prSet/>
      <dgm:spPr/>
      <dgm:t>
        <a:bodyPr/>
        <a:lstStyle/>
        <a:p>
          <a:endParaRPr lang="en-US"/>
        </a:p>
      </dgm:t>
    </dgm:pt>
    <dgm:pt modelId="{34A5197F-337D-45C0-AF46-28ECC6E53F3B}" type="sibTrans" cxnId="{0A5C13B0-9657-4BCB-A2C6-FA6876B60405}">
      <dgm:prSet/>
      <dgm:spPr/>
      <dgm:t>
        <a:bodyPr/>
        <a:lstStyle/>
        <a:p>
          <a:endParaRPr lang="en-US"/>
        </a:p>
      </dgm:t>
    </dgm:pt>
    <dgm:pt modelId="{05DF993A-AC22-4BC5-91D4-D81A3F7B85EA}">
      <dgm:prSet/>
      <dgm:spPr/>
      <dgm:t>
        <a:bodyPr/>
        <a:lstStyle/>
        <a:p>
          <a:r>
            <a:rPr lang="en-US"/>
            <a:t>How often were dogs placed in foster care?</a:t>
          </a:r>
        </a:p>
      </dgm:t>
    </dgm:pt>
    <dgm:pt modelId="{3732575E-5917-46EB-9AAB-4C0127A3D328}" type="parTrans" cxnId="{7F076507-89AD-4E30-A0B4-A068B9B2A2D6}">
      <dgm:prSet/>
      <dgm:spPr/>
      <dgm:t>
        <a:bodyPr/>
        <a:lstStyle/>
        <a:p>
          <a:endParaRPr lang="en-US"/>
        </a:p>
      </dgm:t>
    </dgm:pt>
    <dgm:pt modelId="{2CE11A94-999C-4407-B229-B817A2CCDA3A}" type="sibTrans" cxnId="{7F076507-89AD-4E30-A0B4-A068B9B2A2D6}">
      <dgm:prSet/>
      <dgm:spPr/>
      <dgm:t>
        <a:bodyPr/>
        <a:lstStyle/>
        <a:p>
          <a:endParaRPr lang="en-US"/>
        </a:p>
      </dgm:t>
    </dgm:pt>
    <dgm:pt modelId="{BE697BCF-07C1-4211-BD58-976E40322AA4}">
      <dgm:prSet/>
      <dgm:spPr/>
      <dgm:t>
        <a:bodyPr/>
        <a:lstStyle/>
        <a:p>
          <a:r>
            <a:rPr lang="en-US"/>
            <a:t>Length of Stay</a:t>
          </a:r>
        </a:p>
      </dgm:t>
    </dgm:pt>
    <dgm:pt modelId="{EC55AADF-30C3-43E7-A203-C24045D9A595}" type="parTrans" cxnId="{EAF3ACE6-93D4-4C0A-B69A-099B006D5932}">
      <dgm:prSet/>
      <dgm:spPr/>
      <dgm:t>
        <a:bodyPr/>
        <a:lstStyle/>
        <a:p>
          <a:endParaRPr lang="en-US"/>
        </a:p>
      </dgm:t>
    </dgm:pt>
    <dgm:pt modelId="{529CCFDB-2D76-4277-90F8-4243C53BC24E}" type="sibTrans" cxnId="{EAF3ACE6-93D4-4C0A-B69A-099B006D5932}">
      <dgm:prSet/>
      <dgm:spPr/>
      <dgm:t>
        <a:bodyPr/>
        <a:lstStyle/>
        <a:p>
          <a:endParaRPr lang="en-US"/>
        </a:p>
      </dgm:t>
    </dgm:pt>
    <dgm:pt modelId="{9C0ECBAE-BF76-4D83-B7E1-2129AF00B325}">
      <dgm:prSet/>
      <dgm:spPr/>
      <dgm:t>
        <a:bodyPr/>
        <a:lstStyle/>
        <a:p>
          <a:r>
            <a:rPr lang="en-US"/>
            <a:t>Time spent in care before adoption</a:t>
          </a:r>
        </a:p>
      </dgm:t>
    </dgm:pt>
    <dgm:pt modelId="{A48A0601-1F7D-41CA-9247-6A88023333FF}" type="parTrans" cxnId="{B1922CAC-3ABC-4F48-91CB-0DDA209934E7}">
      <dgm:prSet/>
      <dgm:spPr/>
      <dgm:t>
        <a:bodyPr/>
        <a:lstStyle/>
        <a:p>
          <a:endParaRPr lang="en-US"/>
        </a:p>
      </dgm:t>
    </dgm:pt>
    <dgm:pt modelId="{D7274103-E3BD-4523-A94F-A16849E8BBFD}" type="sibTrans" cxnId="{B1922CAC-3ABC-4F48-91CB-0DDA209934E7}">
      <dgm:prSet/>
      <dgm:spPr/>
      <dgm:t>
        <a:bodyPr/>
        <a:lstStyle/>
        <a:p>
          <a:endParaRPr lang="en-US"/>
        </a:p>
      </dgm:t>
    </dgm:pt>
    <dgm:pt modelId="{B753EC4B-48AF-4D5E-9F18-9794727A0717}">
      <dgm:prSet/>
      <dgm:spPr/>
      <dgm:t>
        <a:bodyPr/>
        <a:lstStyle/>
        <a:p>
          <a:r>
            <a:rPr lang="en-US"/>
            <a:t>Total Volunteer Hours</a:t>
          </a:r>
        </a:p>
      </dgm:t>
    </dgm:pt>
    <dgm:pt modelId="{752F3C39-A2D6-432B-A6C9-97933672163C}" type="parTrans" cxnId="{81AD3608-3809-4444-8B1C-A949A4185B40}">
      <dgm:prSet/>
      <dgm:spPr/>
      <dgm:t>
        <a:bodyPr/>
        <a:lstStyle/>
        <a:p>
          <a:endParaRPr lang="en-US"/>
        </a:p>
      </dgm:t>
    </dgm:pt>
    <dgm:pt modelId="{2F257BED-52BE-4451-AD3A-0885828656ED}" type="sibTrans" cxnId="{81AD3608-3809-4444-8B1C-A949A4185B40}">
      <dgm:prSet/>
      <dgm:spPr/>
      <dgm:t>
        <a:bodyPr/>
        <a:lstStyle/>
        <a:p>
          <a:endParaRPr lang="en-US"/>
        </a:p>
      </dgm:t>
    </dgm:pt>
    <dgm:pt modelId="{9D7A443E-845A-4FBB-AC55-B8558754409A}">
      <dgm:prSet/>
      <dgm:spPr/>
      <dgm:t>
        <a:bodyPr/>
        <a:lstStyle/>
        <a:p>
          <a:r>
            <a:rPr lang="en-US"/>
            <a:t>Community Involvement</a:t>
          </a:r>
        </a:p>
      </dgm:t>
    </dgm:pt>
    <dgm:pt modelId="{7216FE50-B1BB-43BF-980E-3E32647242BE}" type="parTrans" cxnId="{06B8F238-E630-44E2-8C26-9410880AA153}">
      <dgm:prSet/>
      <dgm:spPr/>
      <dgm:t>
        <a:bodyPr/>
        <a:lstStyle/>
        <a:p>
          <a:endParaRPr lang="en-US"/>
        </a:p>
      </dgm:t>
    </dgm:pt>
    <dgm:pt modelId="{9B90C052-95F3-4E96-B3BD-89289E401DA3}" type="sibTrans" cxnId="{06B8F238-E630-44E2-8C26-9410880AA153}">
      <dgm:prSet/>
      <dgm:spPr/>
      <dgm:t>
        <a:bodyPr/>
        <a:lstStyle/>
        <a:p>
          <a:endParaRPr lang="en-US"/>
        </a:p>
      </dgm:t>
    </dgm:pt>
    <dgm:pt modelId="{8F9FECBF-04B4-4D3E-B539-7814C858205C}" type="pres">
      <dgm:prSet presAssocID="{AA0ED7AB-29EB-4D83-A883-328960943337}" presName="root" presStyleCnt="0">
        <dgm:presLayoutVars>
          <dgm:dir/>
          <dgm:resizeHandles val="exact"/>
        </dgm:presLayoutVars>
      </dgm:prSet>
      <dgm:spPr/>
    </dgm:pt>
    <dgm:pt modelId="{1DA4A62E-5CC6-4F85-8144-66DF1261405B}" type="pres">
      <dgm:prSet presAssocID="{4A30A4DB-EC9F-4D6F-8E3F-251DC92C4CE3}" presName="compNode" presStyleCnt="0"/>
      <dgm:spPr/>
    </dgm:pt>
    <dgm:pt modelId="{54E98629-CECB-4E99-8B97-DF006DE1D08F}" type="pres">
      <dgm:prSet presAssocID="{4A30A4DB-EC9F-4D6F-8E3F-251DC92C4CE3}" presName="bgRect" presStyleLbl="bgShp" presStyleIdx="0" presStyleCnt="6"/>
      <dgm:spPr/>
    </dgm:pt>
    <dgm:pt modelId="{95519CCB-1B10-4E64-95D8-7D1A0F2BB45B}" type="pres">
      <dgm:prSet presAssocID="{4A30A4DB-EC9F-4D6F-8E3F-251DC92C4CE3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g"/>
        </a:ext>
      </dgm:extLst>
    </dgm:pt>
    <dgm:pt modelId="{C1C614EF-AE80-40ED-A62E-4D267B1B35EC}" type="pres">
      <dgm:prSet presAssocID="{4A30A4DB-EC9F-4D6F-8E3F-251DC92C4CE3}" presName="spaceRect" presStyleCnt="0"/>
      <dgm:spPr/>
    </dgm:pt>
    <dgm:pt modelId="{CA725DD7-AFFF-4A05-87D1-5BC6E0B52095}" type="pres">
      <dgm:prSet presAssocID="{4A30A4DB-EC9F-4D6F-8E3F-251DC92C4CE3}" presName="parTx" presStyleLbl="revTx" presStyleIdx="0" presStyleCnt="12">
        <dgm:presLayoutVars>
          <dgm:chMax val="0"/>
          <dgm:chPref val="0"/>
        </dgm:presLayoutVars>
      </dgm:prSet>
      <dgm:spPr/>
    </dgm:pt>
    <dgm:pt modelId="{49EAFECF-52AF-4819-9805-A48CB0C88A55}" type="pres">
      <dgm:prSet presAssocID="{4A30A4DB-EC9F-4D6F-8E3F-251DC92C4CE3}" presName="desTx" presStyleLbl="revTx" presStyleIdx="1" presStyleCnt="12">
        <dgm:presLayoutVars/>
      </dgm:prSet>
      <dgm:spPr/>
    </dgm:pt>
    <dgm:pt modelId="{D0B22424-43A0-4004-9BE9-56AAEE52A6DE}" type="pres">
      <dgm:prSet presAssocID="{37CB78D1-E106-4EB7-9E5B-6B0AC1300151}" presName="sibTrans" presStyleCnt="0"/>
      <dgm:spPr/>
    </dgm:pt>
    <dgm:pt modelId="{EA7C29FE-3BB4-4D33-BC04-61B96BE4D417}" type="pres">
      <dgm:prSet presAssocID="{42F7F225-7A21-4D2C-8E3C-F8B149361299}" presName="compNode" presStyleCnt="0"/>
      <dgm:spPr/>
    </dgm:pt>
    <dgm:pt modelId="{47464B6D-B47E-4E52-8D49-80C0DCE7105A}" type="pres">
      <dgm:prSet presAssocID="{42F7F225-7A21-4D2C-8E3C-F8B149361299}" presName="bgRect" presStyleLbl="bgShp" presStyleIdx="1" presStyleCnt="6"/>
      <dgm:spPr/>
    </dgm:pt>
    <dgm:pt modelId="{0459A62E-C5F6-4841-8E84-602F30ACDACB}" type="pres">
      <dgm:prSet presAssocID="{42F7F225-7A21-4D2C-8E3C-F8B149361299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4744B7C6-C951-4126-805F-D18C06B7D3C7}" type="pres">
      <dgm:prSet presAssocID="{42F7F225-7A21-4D2C-8E3C-F8B149361299}" presName="spaceRect" presStyleCnt="0"/>
      <dgm:spPr/>
    </dgm:pt>
    <dgm:pt modelId="{053B97D6-9C60-4531-B7FA-F1144E1A7257}" type="pres">
      <dgm:prSet presAssocID="{42F7F225-7A21-4D2C-8E3C-F8B149361299}" presName="parTx" presStyleLbl="revTx" presStyleIdx="2" presStyleCnt="12">
        <dgm:presLayoutVars>
          <dgm:chMax val="0"/>
          <dgm:chPref val="0"/>
        </dgm:presLayoutVars>
      </dgm:prSet>
      <dgm:spPr/>
    </dgm:pt>
    <dgm:pt modelId="{1C21298F-CA92-47CC-8240-2107B0839FA1}" type="pres">
      <dgm:prSet presAssocID="{42F7F225-7A21-4D2C-8E3C-F8B149361299}" presName="desTx" presStyleLbl="revTx" presStyleIdx="3" presStyleCnt="12">
        <dgm:presLayoutVars/>
      </dgm:prSet>
      <dgm:spPr/>
    </dgm:pt>
    <dgm:pt modelId="{172BE105-0D92-4BA1-B9EC-A0591326599F}" type="pres">
      <dgm:prSet presAssocID="{EDFFCEA8-A549-473B-9A04-F604F872F1A0}" presName="sibTrans" presStyleCnt="0"/>
      <dgm:spPr/>
    </dgm:pt>
    <dgm:pt modelId="{B4E064EF-C072-41BF-803F-E04BF1B70BBF}" type="pres">
      <dgm:prSet presAssocID="{8E8B6C2D-5639-429A-8115-85E30E2B4A74}" presName="compNode" presStyleCnt="0"/>
      <dgm:spPr/>
    </dgm:pt>
    <dgm:pt modelId="{6C5FB799-2366-4FE4-85EE-F8BF99BD3EDE}" type="pres">
      <dgm:prSet presAssocID="{8E8B6C2D-5639-429A-8115-85E30E2B4A74}" presName="bgRect" presStyleLbl="bgShp" presStyleIdx="2" presStyleCnt="6"/>
      <dgm:spPr/>
    </dgm:pt>
    <dgm:pt modelId="{648ED7DA-7E31-4DD8-9C20-A2C683440477}" type="pres">
      <dgm:prSet presAssocID="{8E8B6C2D-5639-429A-8115-85E30E2B4A74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t"/>
        </a:ext>
      </dgm:extLst>
    </dgm:pt>
    <dgm:pt modelId="{9C830AB7-0D4F-4945-8BE1-8A86EA01D744}" type="pres">
      <dgm:prSet presAssocID="{8E8B6C2D-5639-429A-8115-85E30E2B4A74}" presName="spaceRect" presStyleCnt="0"/>
      <dgm:spPr/>
    </dgm:pt>
    <dgm:pt modelId="{F57257CA-54EE-41A7-A859-49B6B6CF9611}" type="pres">
      <dgm:prSet presAssocID="{8E8B6C2D-5639-429A-8115-85E30E2B4A74}" presName="parTx" presStyleLbl="revTx" presStyleIdx="4" presStyleCnt="12">
        <dgm:presLayoutVars>
          <dgm:chMax val="0"/>
          <dgm:chPref val="0"/>
        </dgm:presLayoutVars>
      </dgm:prSet>
      <dgm:spPr/>
    </dgm:pt>
    <dgm:pt modelId="{FBA569DE-E867-4E0C-AD6C-924E3DC7742C}" type="pres">
      <dgm:prSet presAssocID="{8E8B6C2D-5639-429A-8115-85E30E2B4A74}" presName="desTx" presStyleLbl="revTx" presStyleIdx="5" presStyleCnt="12">
        <dgm:presLayoutVars/>
      </dgm:prSet>
      <dgm:spPr/>
    </dgm:pt>
    <dgm:pt modelId="{5E6967EB-1CB0-43AF-8FFD-591294B144C9}" type="pres">
      <dgm:prSet presAssocID="{967F758C-D996-4AB5-ADC0-2C5798C395EB}" presName="sibTrans" presStyleCnt="0"/>
      <dgm:spPr/>
    </dgm:pt>
    <dgm:pt modelId="{14083644-4195-4480-BAE6-A2A851C42490}" type="pres">
      <dgm:prSet presAssocID="{219C8870-8005-4012-8528-C2B1280D1508}" presName="compNode" presStyleCnt="0"/>
      <dgm:spPr/>
    </dgm:pt>
    <dgm:pt modelId="{04F8F1F0-B3C5-457C-9576-A867A567B8C4}" type="pres">
      <dgm:prSet presAssocID="{219C8870-8005-4012-8528-C2B1280D1508}" presName="bgRect" presStyleLbl="bgShp" presStyleIdx="3" presStyleCnt="6"/>
      <dgm:spPr/>
    </dgm:pt>
    <dgm:pt modelId="{076D3A6E-585A-47F7-8A52-A1BC65459494}" type="pres">
      <dgm:prSet presAssocID="{219C8870-8005-4012-8528-C2B1280D150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ne"/>
        </a:ext>
      </dgm:extLst>
    </dgm:pt>
    <dgm:pt modelId="{DA006818-E3B9-44CD-82E4-52BC6D9B77A0}" type="pres">
      <dgm:prSet presAssocID="{219C8870-8005-4012-8528-C2B1280D1508}" presName="spaceRect" presStyleCnt="0"/>
      <dgm:spPr/>
    </dgm:pt>
    <dgm:pt modelId="{9DA1FEFB-BCED-4CE0-8E69-D7D02F690C31}" type="pres">
      <dgm:prSet presAssocID="{219C8870-8005-4012-8528-C2B1280D1508}" presName="parTx" presStyleLbl="revTx" presStyleIdx="6" presStyleCnt="12">
        <dgm:presLayoutVars>
          <dgm:chMax val="0"/>
          <dgm:chPref val="0"/>
        </dgm:presLayoutVars>
      </dgm:prSet>
      <dgm:spPr/>
    </dgm:pt>
    <dgm:pt modelId="{30B7EF0D-B439-4FB1-B97F-1AD57A204873}" type="pres">
      <dgm:prSet presAssocID="{219C8870-8005-4012-8528-C2B1280D1508}" presName="desTx" presStyleLbl="revTx" presStyleIdx="7" presStyleCnt="12">
        <dgm:presLayoutVars/>
      </dgm:prSet>
      <dgm:spPr/>
    </dgm:pt>
    <dgm:pt modelId="{62713836-B374-4B7E-AE32-39273F7AA882}" type="pres">
      <dgm:prSet presAssocID="{34A5197F-337D-45C0-AF46-28ECC6E53F3B}" presName="sibTrans" presStyleCnt="0"/>
      <dgm:spPr/>
    </dgm:pt>
    <dgm:pt modelId="{61CF1857-E77A-4E39-A8F3-C1CBD9210700}" type="pres">
      <dgm:prSet presAssocID="{BE697BCF-07C1-4211-BD58-976E40322AA4}" presName="compNode" presStyleCnt="0"/>
      <dgm:spPr/>
    </dgm:pt>
    <dgm:pt modelId="{26CCA627-15B6-4466-B752-5878723E73FE}" type="pres">
      <dgm:prSet presAssocID="{BE697BCF-07C1-4211-BD58-976E40322AA4}" presName="bgRect" presStyleLbl="bgShp" presStyleIdx="4" presStyleCnt="6"/>
      <dgm:spPr/>
    </dgm:pt>
    <dgm:pt modelId="{0AD5C9FE-9CD5-4357-8FEA-3DD2DD6634BB}" type="pres">
      <dgm:prSet presAssocID="{BE697BCF-07C1-4211-BD58-976E40322AA4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A178A9EA-D496-4361-A21E-EF02F33E4464}" type="pres">
      <dgm:prSet presAssocID="{BE697BCF-07C1-4211-BD58-976E40322AA4}" presName="spaceRect" presStyleCnt="0"/>
      <dgm:spPr/>
    </dgm:pt>
    <dgm:pt modelId="{46FB01E7-1995-4882-A1A7-A082A4F16D82}" type="pres">
      <dgm:prSet presAssocID="{BE697BCF-07C1-4211-BD58-976E40322AA4}" presName="parTx" presStyleLbl="revTx" presStyleIdx="8" presStyleCnt="12">
        <dgm:presLayoutVars>
          <dgm:chMax val="0"/>
          <dgm:chPref val="0"/>
        </dgm:presLayoutVars>
      </dgm:prSet>
      <dgm:spPr/>
    </dgm:pt>
    <dgm:pt modelId="{C3629962-0E0F-4E00-9428-EA07DF14D410}" type="pres">
      <dgm:prSet presAssocID="{BE697BCF-07C1-4211-BD58-976E40322AA4}" presName="desTx" presStyleLbl="revTx" presStyleIdx="9" presStyleCnt="12">
        <dgm:presLayoutVars/>
      </dgm:prSet>
      <dgm:spPr/>
    </dgm:pt>
    <dgm:pt modelId="{29F00462-2299-40F8-B17B-E217324B74F7}" type="pres">
      <dgm:prSet presAssocID="{529CCFDB-2D76-4277-90F8-4243C53BC24E}" presName="sibTrans" presStyleCnt="0"/>
      <dgm:spPr/>
    </dgm:pt>
    <dgm:pt modelId="{FE948357-AD5A-4FF6-ADC1-5942F8230E37}" type="pres">
      <dgm:prSet presAssocID="{B753EC4B-48AF-4D5E-9F18-9794727A0717}" presName="compNode" presStyleCnt="0"/>
      <dgm:spPr/>
    </dgm:pt>
    <dgm:pt modelId="{32685C94-E4E2-4553-A43C-F360B0914921}" type="pres">
      <dgm:prSet presAssocID="{B753EC4B-48AF-4D5E-9F18-9794727A0717}" presName="bgRect" presStyleLbl="bgShp" presStyleIdx="5" presStyleCnt="6"/>
      <dgm:spPr/>
    </dgm:pt>
    <dgm:pt modelId="{3C4D415E-CB6A-4D73-8331-10F70E2A4D83}" type="pres">
      <dgm:prSet presAssocID="{B753EC4B-48AF-4D5E-9F18-9794727A0717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BA40DCE2-598F-442D-8B38-F0A1DFDCCCDA}" type="pres">
      <dgm:prSet presAssocID="{B753EC4B-48AF-4D5E-9F18-9794727A0717}" presName="spaceRect" presStyleCnt="0"/>
      <dgm:spPr/>
    </dgm:pt>
    <dgm:pt modelId="{427305E0-D635-4A27-8709-83145000BF14}" type="pres">
      <dgm:prSet presAssocID="{B753EC4B-48AF-4D5E-9F18-9794727A0717}" presName="parTx" presStyleLbl="revTx" presStyleIdx="10" presStyleCnt="12">
        <dgm:presLayoutVars>
          <dgm:chMax val="0"/>
          <dgm:chPref val="0"/>
        </dgm:presLayoutVars>
      </dgm:prSet>
      <dgm:spPr/>
    </dgm:pt>
    <dgm:pt modelId="{894A31A3-0B5E-4E87-878F-3B5F4019A1DE}" type="pres">
      <dgm:prSet presAssocID="{B753EC4B-48AF-4D5E-9F18-9794727A0717}" presName="desTx" presStyleLbl="revTx" presStyleIdx="11" presStyleCnt="12">
        <dgm:presLayoutVars/>
      </dgm:prSet>
      <dgm:spPr/>
    </dgm:pt>
  </dgm:ptLst>
  <dgm:cxnLst>
    <dgm:cxn modelId="{7F076507-89AD-4E30-A0B4-A068B9B2A2D6}" srcId="{219C8870-8005-4012-8528-C2B1280D1508}" destId="{05DF993A-AC22-4BC5-91D4-D81A3F7B85EA}" srcOrd="0" destOrd="0" parTransId="{3732575E-5917-46EB-9AAB-4C0127A3D328}" sibTransId="{2CE11A94-999C-4407-B229-B817A2CCDA3A}"/>
    <dgm:cxn modelId="{81AD3608-3809-4444-8B1C-A949A4185B40}" srcId="{AA0ED7AB-29EB-4D83-A883-328960943337}" destId="{B753EC4B-48AF-4D5E-9F18-9794727A0717}" srcOrd="5" destOrd="0" parTransId="{752F3C39-A2D6-432B-A6C9-97933672163C}" sibTransId="{2F257BED-52BE-4451-AD3A-0885828656ED}"/>
    <dgm:cxn modelId="{0B7C7B12-2AAA-4394-838A-F33B7E12E6EE}" srcId="{AA0ED7AB-29EB-4D83-A883-328960943337}" destId="{42F7F225-7A21-4D2C-8E3C-F8B149361299}" srcOrd="1" destOrd="0" parTransId="{A2165B32-FB01-4AF3-B55C-77F978F754F4}" sibTransId="{EDFFCEA8-A549-473B-9A04-F604F872F1A0}"/>
    <dgm:cxn modelId="{759D4E29-3CD1-4A16-A11A-365412F069CF}" srcId="{AA0ED7AB-29EB-4D83-A883-328960943337}" destId="{8E8B6C2D-5639-429A-8115-85E30E2B4A74}" srcOrd="2" destOrd="0" parTransId="{8E6309BD-AA2F-4190-A7BA-B6276D471171}" sibTransId="{967F758C-D996-4AB5-ADC0-2C5798C395EB}"/>
    <dgm:cxn modelId="{06B8F238-E630-44E2-8C26-9410880AA153}" srcId="{B753EC4B-48AF-4D5E-9F18-9794727A0717}" destId="{9D7A443E-845A-4FBB-AC55-B8558754409A}" srcOrd="0" destOrd="0" parTransId="{7216FE50-B1BB-43BF-980E-3E32647242BE}" sibTransId="{9B90C052-95F3-4E96-B3BD-89289E401DA3}"/>
    <dgm:cxn modelId="{AB8F015E-51FD-41D8-8DBD-CBD9CD250409}" type="presOf" srcId="{BE697BCF-07C1-4211-BD58-976E40322AA4}" destId="{46FB01E7-1995-4882-A1A7-A082A4F16D82}" srcOrd="0" destOrd="0" presId="urn:microsoft.com/office/officeart/2018/2/layout/IconVerticalSolidList"/>
    <dgm:cxn modelId="{8AF3505F-76D7-4F10-AB0F-BD02BA97BC1F}" type="presOf" srcId="{4A30A4DB-EC9F-4D6F-8E3F-251DC92C4CE3}" destId="{CA725DD7-AFFF-4A05-87D1-5BC6E0B52095}" srcOrd="0" destOrd="0" presId="urn:microsoft.com/office/officeart/2018/2/layout/IconVerticalSolidList"/>
    <dgm:cxn modelId="{B9AAFB62-BC35-4301-AF4A-698215064539}" type="presOf" srcId="{219C8870-8005-4012-8528-C2B1280D1508}" destId="{9DA1FEFB-BCED-4CE0-8E69-D7D02F690C31}" srcOrd="0" destOrd="0" presId="urn:microsoft.com/office/officeart/2018/2/layout/IconVerticalSolidList"/>
    <dgm:cxn modelId="{6B210765-8A8A-46A5-BB99-16E1D59031ED}" type="presOf" srcId="{4A730A72-3873-4CC6-8A95-CAA2BCAE7902}" destId="{49EAFECF-52AF-4819-9805-A48CB0C88A55}" srcOrd="0" destOrd="0" presId="urn:microsoft.com/office/officeart/2018/2/layout/IconVerticalSolidList"/>
    <dgm:cxn modelId="{1DBF814B-276D-484F-B1C7-0730617FA427}" type="presOf" srcId="{42F7F225-7A21-4D2C-8E3C-F8B149361299}" destId="{053B97D6-9C60-4531-B7FA-F1144E1A7257}" srcOrd="0" destOrd="0" presId="urn:microsoft.com/office/officeart/2018/2/layout/IconVerticalSolidList"/>
    <dgm:cxn modelId="{5977BE75-4DA4-4AE2-921B-D44B7B56EB30}" srcId="{8E8B6C2D-5639-429A-8115-85E30E2B4A74}" destId="{AE3E8E90-2346-4AD6-87B8-656937FC7B35}" srcOrd="0" destOrd="0" parTransId="{A9D99DDB-2944-412B-B1BD-FFBB3676FEDC}" sibTransId="{50BF0098-BE84-451D-9CA1-60257B162F56}"/>
    <dgm:cxn modelId="{F2314E58-CBEB-44F4-9375-D82028C12AE5}" type="presOf" srcId="{05DF993A-AC22-4BC5-91D4-D81A3F7B85EA}" destId="{30B7EF0D-B439-4FB1-B97F-1AD57A204873}" srcOrd="0" destOrd="0" presId="urn:microsoft.com/office/officeart/2018/2/layout/IconVerticalSolidList"/>
    <dgm:cxn modelId="{27782A86-E3BB-4E91-86E0-84986288C25F}" type="presOf" srcId="{AA0ED7AB-29EB-4D83-A883-328960943337}" destId="{8F9FECBF-04B4-4D3E-B539-7814C858205C}" srcOrd="0" destOrd="0" presId="urn:microsoft.com/office/officeart/2018/2/layout/IconVerticalSolidList"/>
    <dgm:cxn modelId="{28D3BF8D-60E5-42A1-8B15-A35ACD419CB5}" srcId="{42F7F225-7A21-4D2C-8E3C-F8B149361299}" destId="{BF1FF959-7520-4758-9B94-2D3ABCA1DAFA}" srcOrd="0" destOrd="0" parTransId="{CDC12A66-CE34-4025-B9A2-560DB20C2170}" sibTransId="{9C86F815-FDA8-4053-9556-0AD2F52CF8F1}"/>
    <dgm:cxn modelId="{4AA99D96-352A-43EA-AFCC-0CDDF9800BCC}" type="presOf" srcId="{B753EC4B-48AF-4D5E-9F18-9794727A0717}" destId="{427305E0-D635-4A27-8709-83145000BF14}" srcOrd="0" destOrd="0" presId="urn:microsoft.com/office/officeart/2018/2/layout/IconVerticalSolidList"/>
    <dgm:cxn modelId="{F02AC099-9451-49B9-8934-DAE569738223}" srcId="{4A30A4DB-EC9F-4D6F-8E3F-251DC92C4CE3}" destId="{4A730A72-3873-4CC6-8A95-CAA2BCAE7902}" srcOrd="0" destOrd="0" parTransId="{404AF909-F114-45DD-A813-068506F43B31}" sibTransId="{E61D470F-4855-42CF-A651-EB2517FCDB56}"/>
    <dgm:cxn modelId="{B1922CAC-3ABC-4F48-91CB-0DDA209934E7}" srcId="{BE697BCF-07C1-4211-BD58-976E40322AA4}" destId="{9C0ECBAE-BF76-4D83-B7E1-2129AF00B325}" srcOrd="0" destOrd="0" parTransId="{A48A0601-1F7D-41CA-9247-6A88023333FF}" sibTransId="{D7274103-E3BD-4523-A94F-A16849E8BBFD}"/>
    <dgm:cxn modelId="{0A5C13B0-9657-4BCB-A2C6-FA6876B60405}" srcId="{AA0ED7AB-29EB-4D83-A883-328960943337}" destId="{219C8870-8005-4012-8528-C2B1280D1508}" srcOrd="3" destOrd="0" parTransId="{31A6E2FD-DE78-4684-B049-081C8FDEE569}" sibTransId="{34A5197F-337D-45C0-AF46-28ECC6E53F3B}"/>
    <dgm:cxn modelId="{88D17AB8-6B89-40CD-B28C-BEF2F680B089}" type="presOf" srcId="{BF1FF959-7520-4758-9B94-2D3ABCA1DAFA}" destId="{1C21298F-CA92-47CC-8240-2107B0839FA1}" srcOrd="0" destOrd="0" presId="urn:microsoft.com/office/officeart/2018/2/layout/IconVerticalSolidList"/>
    <dgm:cxn modelId="{482DF3B8-1FB1-416D-9F0A-165465C7753E}" srcId="{AA0ED7AB-29EB-4D83-A883-328960943337}" destId="{4A30A4DB-EC9F-4D6F-8E3F-251DC92C4CE3}" srcOrd="0" destOrd="0" parTransId="{75E675D9-8FB7-4E46-AD1C-55A191358E3F}" sibTransId="{37CB78D1-E106-4EB7-9E5B-6B0AC1300151}"/>
    <dgm:cxn modelId="{0BB958D9-8400-40A3-8A63-66EB4096F602}" type="presOf" srcId="{9D7A443E-845A-4FBB-AC55-B8558754409A}" destId="{894A31A3-0B5E-4E87-878F-3B5F4019A1DE}" srcOrd="0" destOrd="0" presId="urn:microsoft.com/office/officeart/2018/2/layout/IconVerticalSolidList"/>
    <dgm:cxn modelId="{83E91EDC-379A-4613-B5E3-5C11C2080616}" type="presOf" srcId="{9C0ECBAE-BF76-4D83-B7E1-2129AF00B325}" destId="{C3629962-0E0F-4E00-9428-EA07DF14D410}" srcOrd="0" destOrd="0" presId="urn:microsoft.com/office/officeart/2018/2/layout/IconVerticalSolidList"/>
    <dgm:cxn modelId="{8F3B01DF-68E4-4417-AC41-5F53394C943E}" type="presOf" srcId="{8E8B6C2D-5639-429A-8115-85E30E2B4A74}" destId="{F57257CA-54EE-41A7-A859-49B6B6CF9611}" srcOrd="0" destOrd="0" presId="urn:microsoft.com/office/officeart/2018/2/layout/IconVerticalSolidList"/>
    <dgm:cxn modelId="{EAF3ACE6-93D4-4C0A-B69A-099B006D5932}" srcId="{AA0ED7AB-29EB-4D83-A883-328960943337}" destId="{BE697BCF-07C1-4211-BD58-976E40322AA4}" srcOrd="4" destOrd="0" parTransId="{EC55AADF-30C3-43E7-A203-C24045D9A595}" sibTransId="{529CCFDB-2D76-4277-90F8-4243C53BC24E}"/>
    <dgm:cxn modelId="{EAB2C1E7-CB75-4E97-A117-E2832BC3B256}" type="presOf" srcId="{AE3E8E90-2346-4AD6-87B8-656937FC7B35}" destId="{FBA569DE-E867-4E0C-AD6C-924E3DC7742C}" srcOrd="0" destOrd="0" presId="urn:microsoft.com/office/officeart/2018/2/layout/IconVerticalSolidList"/>
    <dgm:cxn modelId="{7323D057-F488-43E6-850E-57E2DAE3F093}" type="presParOf" srcId="{8F9FECBF-04B4-4D3E-B539-7814C858205C}" destId="{1DA4A62E-5CC6-4F85-8144-66DF1261405B}" srcOrd="0" destOrd="0" presId="urn:microsoft.com/office/officeart/2018/2/layout/IconVerticalSolidList"/>
    <dgm:cxn modelId="{F46A73F6-BF6B-4088-BA79-9E48D9266EE3}" type="presParOf" srcId="{1DA4A62E-5CC6-4F85-8144-66DF1261405B}" destId="{54E98629-CECB-4E99-8B97-DF006DE1D08F}" srcOrd="0" destOrd="0" presId="urn:microsoft.com/office/officeart/2018/2/layout/IconVerticalSolidList"/>
    <dgm:cxn modelId="{96A0C0B5-B27D-4F17-8AA3-78F58158B7B4}" type="presParOf" srcId="{1DA4A62E-5CC6-4F85-8144-66DF1261405B}" destId="{95519CCB-1B10-4E64-95D8-7D1A0F2BB45B}" srcOrd="1" destOrd="0" presId="urn:microsoft.com/office/officeart/2018/2/layout/IconVerticalSolidList"/>
    <dgm:cxn modelId="{530BC0D7-BA0A-423D-A0BD-B7920C479E0D}" type="presParOf" srcId="{1DA4A62E-5CC6-4F85-8144-66DF1261405B}" destId="{C1C614EF-AE80-40ED-A62E-4D267B1B35EC}" srcOrd="2" destOrd="0" presId="urn:microsoft.com/office/officeart/2018/2/layout/IconVerticalSolidList"/>
    <dgm:cxn modelId="{0F836C52-754E-4EDA-A5B4-FE446AB446AF}" type="presParOf" srcId="{1DA4A62E-5CC6-4F85-8144-66DF1261405B}" destId="{CA725DD7-AFFF-4A05-87D1-5BC6E0B52095}" srcOrd="3" destOrd="0" presId="urn:microsoft.com/office/officeart/2018/2/layout/IconVerticalSolidList"/>
    <dgm:cxn modelId="{381DFA12-6ED4-4948-A663-10613934CF97}" type="presParOf" srcId="{1DA4A62E-5CC6-4F85-8144-66DF1261405B}" destId="{49EAFECF-52AF-4819-9805-A48CB0C88A55}" srcOrd="4" destOrd="0" presId="urn:microsoft.com/office/officeart/2018/2/layout/IconVerticalSolidList"/>
    <dgm:cxn modelId="{C0833E67-1AC7-4CD8-820F-6D7EF8F257CA}" type="presParOf" srcId="{8F9FECBF-04B4-4D3E-B539-7814C858205C}" destId="{D0B22424-43A0-4004-9BE9-56AAEE52A6DE}" srcOrd="1" destOrd="0" presId="urn:microsoft.com/office/officeart/2018/2/layout/IconVerticalSolidList"/>
    <dgm:cxn modelId="{9A91307A-3538-43F1-B221-8158913BE94C}" type="presParOf" srcId="{8F9FECBF-04B4-4D3E-B539-7814C858205C}" destId="{EA7C29FE-3BB4-4D33-BC04-61B96BE4D417}" srcOrd="2" destOrd="0" presId="urn:microsoft.com/office/officeart/2018/2/layout/IconVerticalSolidList"/>
    <dgm:cxn modelId="{B15C68E4-DC11-4F46-A67A-ECCD96566428}" type="presParOf" srcId="{EA7C29FE-3BB4-4D33-BC04-61B96BE4D417}" destId="{47464B6D-B47E-4E52-8D49-80C0DCE7105A}" srcOrd="0" destOrd="0" presId="urn:microsoft.com/office/officeart/2018/2/layout/IconVerticalSolidList"/>
    <dgm:cxn modelId="{2CE15616-07DD-4BD2-830B-C28A7F0664E4}" type="presParOf" srcId="{EA7C29FE-3BB4-4D33-BC04-61B96BE4D417}" destId="{0459A62E-C5F6-4841-8E84-602F30ACDACB}" srcOrd="1" destOrd="0" presId="urn:microsoft.com/office/officeart/2018/2/layout/IconVerticalSolidList"/>
    <dgm:cxn modelId="{0530736C-B793-4687-AEEA-1C07510AD347}" type="presParOf" srcId="{EA7C29FE-3BB4-4D33-BC04-61B96BE4D417}" destId="{4744B7C6-C951-4126-805F-D18C06B7D3C7}" srcOrd="2" destOrd="0" presId="urn:microsoft.com/office/officeart/2018/2/layout/IconVerticalSolidList"/>
    <dgm:cxn modelId="{B58F8506-CD69-4577-9FCB-907BA63B59C7}" type="presParOf" srcId="{EA7C29FE-3BB4-4D33-BC04-61B96BE4D417}" destId="{053B97D6-9C60-4531-B7FA-F1144E1A7257}" srcOrd="3" destOrd="0" presId="urn:microsoft.com/office/officeart/2018/2/layout/IconVerticalSolidList"/>
    <dgm:cxn modelId="{121CDE6E-CA62-4CDC-9E78-32E69405DB4A}" type="presParOf" srcId="{EA7C29FE-3BB4-4D33-BC04-61B96BE4D417}" destId="{1C21298F-CA92-47CC-8240-2107B0839FA1}" srcOrd="4" destOrd="0" presId="urn:microsoft.com/office/officeart/2018/2/layout/IconVerticalSolidList"/>
    <dgm:cxn modelId="{EF89681D-8A01-4253-836C-BA3ABD46E4BF}" type="presParOf" srcId="{8F9FECBF-04B4-4D3E-B539-7814C858205C}" destId="{172BE105-0D92-4BA1-B9EC-A0591326599F}" srcOrd="3" destOrd="0" presId="urn:microsoft.com/office/officeart/2018/2/layout/IconVerticalSolidList"/>
    <dgm:cxn modelId="{DCE27AD4-7BD1-45C5-8A96-926288F708C3}" type="presParOf" srcId="{8F9FECBF-04B4-4D3E-B539-7814C858205C}" destId="{B4E064EF-C072-41BF-803F-E04BF1B70BBF}" srcOrd="4" destOrd="0" presId="urn:microsoft.com/office/officeart/2018/2/layout/IconVerticalSolidList"/>
    <dgm:cxn modelId="{778941C0-E971-4CF2-8B32-2BBB5A599F5E}" type="presParOf" srcId="{B4E064EF-C072-41BF-803F-E04BF1B70BBF}" destId="{6C5FB799-2366-4FE4-85EE-F8BF99BD3EDE}" srcOrd="0" destOrd="0" presId="urn:microsoft.com/office/officeart/2018/2/layout/IconVerticalSolidList"/>
    <dgm:cxn modelId="{2D39F78F-1B68-4EC1-9278-57D0DB2B4A5B}" type="presParOf" srcId="{B4E064EF-C072-41BF-803F-E04BF1B70BBF}" destId="{648ED7DA-7E31-4DD8-9C20-A2C683440477}" srcOrd="1" destOrd="0" presId="urn:microsoft.com/office/officeart/2018/2/layout/IconVerticalSolidList"/>
    <dgm:cxn modelId="{9BA96A70-D4D9-4B85-A4CC-F3BDB7A88EBF}" type="presParOf" srcId="{B4E064EF-C072-41BF-803F-E04BF1B70BBF}" destId="{9C830AB7-0D4F-4945-8BE1-8A86EA01D744}" srcOrd="2" destOrd="0" presId="urn:microsoft.com/office/officeart/2018/2/layout/IconVerticalSolidList"/>
    <dgm:cxn modelId="{BC96DDDD-A448-4274-8CB5-AF36EFE99648}" type="presParOf" srcId="{B4E064EF-C072-41BF-803F-E04BF1B70BBF}" destId="{F57257CA-54EE-41A7-A859-49B6B6CF9611}" srcOrd="3" destOrd="0" presId="urn:microsoft.com/office/officeart/2018/2/layout/IconVerticalSolidList"/>
    <dgm:cxn modelId="{6CFE4A20-3225-4699-822A-142705B6D70C}" type="presParOf" srcId="{B4E064EF-C072-41BF-803F-E04BF1B70BBF}" destId="{FBA569DE-E867-4E0C-AD6C-924E3DC7742C}" srcOrd="4" destOrd="0" presId="urn:microsoft.com/office/officeart/2018/2/layout/IconVerticalSolidList"/>
    <dgm:cxn modelId="{3FC61227-DFEC-4EB4-AD77-FF952CEADBE4}" type="presParOf" srcId="{8F9FECBF-04B4-4D3E-B539-7814C858205C}" destId="{5E6967EB-1CB0-43AF-8FFD-591294B144C9}" srcOrd="5" destOrd="0" presId="urn:microsoft.com/office/officeart/2018/2/layout/IconVerticalSolidList"/>
    <dgm:cxn modelId="{102DA2EB-8BCB-48A4-AAEE-E88E26B06C8C}" type="presParOf" srcId="{8F9FECBF-04B4-4D3E-B539-7814C858205C}" destId="{14083644-4195-4480-BAE6-A2A851C42490}" srcOrd="6" destOrd="0" presId="urn:microsoft.com/office/officeart/2018/2/layout/IconVerticalSolidList"/>
    <dgm:cxn modelId="{CD3F7095-F4B1-430A-97CF-8AC52E7FD64F}" type="presParOf" srcId="{14083644-4195-4480-BAE6-A2A851C42490}" destId="{04F8F1F0-B3C5-457C-9576-A867A567B8C4}" srcOrd="0" destOrd="0" presId="urn:microsoft.com/office/officeart/2018/2/layout/IconVerticalSolidList"/>
    <dgm:cxn modelId="{1380C8A9-02DD-43DA-A726-8A06EE0E432F}" type="presParOf" srcId="{14083644-4195-4480-BAE6-A2A851C42490}" destId="{076D3A6E-585A-47F7-8A52-A1BC65459494}" srcOrd="1" destOrd="0" presId="urn:microsoft.com/office/officeart/2018/2/layout/IconVerticalSolidList"/>
    <dgm:cxn modelId="{6EA01EB8-5F2F-4B86-A91B-37B525B474B5}" type="presParOf" srcId="{14083644-4195-4480-BAE6-A2A851C42490}" destId="{DA006818-E3B9-44CD-82E4-52BC6D9B77A0}" srcOrd="2" destOrd="0" presId="urn:microsoft.com/office/officeart/2018/2/layout/IconVerticalSolidList"/>
    <dgm:cxn modelId="{24E8650B-ACFA-4F12-9E2B-DD8D62DE3202}" type="presParOf" srcId="{14083644-4195-4480-BAE6-A2A851C42490}" destId="{9DA1FEFB-BCED-4CE0-8E69-D7D02F690C31}" srcOrd="3" destOrd="0" presId="urn:microsoft.com/office/officeart/2018/2/layout/IconVerticalSolidList"/>
    <dgm:cxn modelId="{3CBA4B38-E869-4409-A1F2-9C41D0856E80}" type="presParOf" srcId="{14083644-4195-4480-BAE6-A2A851C42490}" destId="{30B7EF0D-B439-4FB1-B97F-1AD57A204873}" srcOrd="4" destOrd="0" presId="urn:microsoft.com/office/officeart/2018/2/layout/IconVerticalSolidList"/>
    <dgm:cxn modelId="{81B283EA-A012-4212-BF59-B81A3B3C8745}" type="presParOf" srcId="{8F9FECBF-04B4-4D3E-B539-7814C858205C}" destId="{62713836-B374-4B7E-AE32-39273F7AA882}" srcOrd="7" destOrd="0" presId="urn:microsoft.com/office/officeart/2018/2/layout/IconVerticalSolidList"/>
    <dgm:cxn modelId="{DE760188-E09C-4BE8-BA22-E393346E8F8E}" type="presParOf" srcId="{8F9FECBF-04B4-4D3E-B539-7814C858205C}" destId="{61CF1857-E77A-4E39-A8F3-C1CBD9210700}" srcOrd="8" destOrd="0" presId="urn:microsoft.com/office/officeart/2018/2/layout/IconVerticalSolidList"/>
    <dgm:cxn modelId="{8C7B9ABF-AED2-44A1-A628-A0E598358A35}" type="presParOf" srcId="{61CF1857-E77A-4E39-A8F3-C1CBD9210700}" destId="{26CCA627-15B6-4466-B752-5878723E73FE}" srcOrd="0" destOrd="0" presId="urn:microsoft.com/office/officeart/2018/2/layout/IconVerticalSolidList"/>
    <dgm:cxn modelId="{DAF20EA7-7E7F-4217-B2D2-2F226437ECF6}" type="presParOf" srcId="{61CF1857-E77A-4E39-A8F3-C1CBD9210700}" destId="{0AD5C9FE-9CD5-4357-8FEA-3DD2DD6634BB}" srcOrd="1" destOrd="0" presId="urn:microsoft.com/office/officeart/2018/2/layout/IconVerticalSolidList"/>
    <dgm:cxn modelId="{14C125E6-94F9-4912-AEA4-5CBF19644BB3}" type="presParOf" srcId="{61CF1857-E77A-4E39-A8F3-C1CBD9210700}" destId="{A178A9EA-D496-4361-A21E-EF02F33E4464}" srcOrd="2" destOrd="0" presId="urn:microsoft.com/office/officeart/2018/2/layout/IconVerticalSolidList"/>
    <dgm:cxn modelId="{0F12ED36-C0AD-488B-AC72-45964C419DE0}" type="presParOf" srcId="{61CF1857-E77A-4E39-A8F3-C1CBD9210700}" destId="{46FB01E7-1995-4882-A1A7-A082A4F16D82}" srcOrd="3" destOrd="0" presId="urn:microsoft.com/office/officeart/2018/2/layout/IconVerticalSolidList"/>
    <dgm:cxn modelId="{12BD2AA4-6777-4F93-8F21-0FC00862CE12}" type="presParOf" srcId="{61CF1857-E77A-4E39-A8F3-C1CBD9210700}" destId="{C3629962-0E0F-4E00-9428-EA07DF14D410}" srcOrd="4" destOrd="0" presId="urn:microsoft.com/office/officeart/2018/2/layout/IconVerticalSolidList"/>
    <dgm:cxn modelId="{83CE3D01-3C0A-4FD7-9F48-4AF8ED77CE2E}" type="presParOf" srcId="{8F9FECBF-04B4-4D3E-B539-7814C858205C}" destId="{29F00462-2299-40F8-B17B-E217324B74F7}" srcOrd="9" destOrd="0" presId="urn:microsoft.com/office/officeart/2018/2/layout/IconVerticalSolidList"/>
    <dgm:cxn modelId="{DCD9432E-B800-4397-BEE0-25BFEAB3FC8C}" type="presParOf" srcId="{8F9FECBF-04B4-4D3E-B539-7814C858205C}" destId="{FE948357-AD5A-4FF6-ADC1-5942F8230E37}" srcOrd="10" destOrd="0" presId="urn:microsoft.com/office/officeart/2018/2/layout/IconVerticalSolidList"/>
    <dgm:cxn modelId="{B0D0A420-40CB-431A-BD9F-5C730DD9C3A7}" type="presParOf" srcId="{FE948357-AD5A-4FF6-ADC1-5942F8230E37}" destId="{32685C94-E4E2-4553-A43C-F360B0914921}" srcOrd="0" destOrd="0" presId="urn:microsoft.com/office/officeart/2018/2/layout/IconVerticalSolidList"/>
    <dgm:cxn modelId="{4CDCC380-7AD0-4538-8A1D-24BA36CECAAA}" type="presParOf" srcId="{FE948357-AD5A-4FF6-ADC1-5942F8230E37}" destId="{3C4D415E-CB6A-4D73-8331-10F70E2A4D83}" srcOrd="1" destOrd="0" presId="urn:microsoft.com/office/officeart/2018/2/layout/IconVerticalSolidList"/>
    <dgm:cxn modelId="{D960D28E-E29C-473D-938E-62FA2D8C2BC6}" type="presParOf" srcId="{FE948357-AD5A-4FF6-ADC1-5942F8230E37}" destId="{BA40DCE2-598F-442D-8B38-F0A1DFDCCCDA}" srcOrd="2" destOrd="0" presId="urn:microsoft.com/office/officeart/2018/2/layout/IconVerticalSolidList"/>
    <dgm:cxn modelId="{69C78AB9-A95E-4174-B7DD-32B973FC9B8C}" type="presParOf" srcId="{FE948357-AD5A-4FF6-ADC1-5942F8230E37}" destId="{427305E0-D635-4A27-8709-83145000BF14}" srcOrd="3" destOrd="0" presId="urn:microsoft.com/office/officeart/2018/2/layout/IconVerticalSolidList"/>
    <dgm:cxn modelId="{332EF6F6-DBA6-49BC-B212-44FEDECC45F8}" type="presParOf" srcId="{FE948357-AD5A-4FF6-ADC1-5942F8230E37}" destId="{894A31A3-0B5E-4E87-878F-3B5F4019A1DE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98E707-BFF9-4648-B22B-56E382E87A78}" type="doc">
      <dgm:prSet loTypeId="urn:microsoft.com/office/officeart/2005/8/layout/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7D79D64C-1C97-439B-A67D-CC1384C69ABF}">
      <dgm:prSet/>
      <dgm:spPr/>
      <dgm:t>
        <a:bodyPr/>
        <a:lstStyle/>
        <a:p>
          <a:pPr>
            <a:defRPr b="1"/>
          </a:pPr>
          <a:r>
            <a:rPr lang="en-US"/>
            <a:t>What Went Well</a:t>
          </a:r>
        </a:p>
      </dgm:t>
    </dgm:pt>
    <dgm:pt modelId="{34D33D44-A8CD-4A28-B89A-8228597BED9F}" type="parTrans" cxnId="{10D5FBF0-239A-4BA5-A353-2D217E2B78F8}">
      <dgm:prSet/>
      <dgm:spPr/>
      <dgm:t>
        <a:bodyPr/>
        <a:lstStyle/>
        <a:p>
          <a:endParaRPr lang="en-US"/>
        </a:p>
      </dgm:t>
    </dgm:pt>
    <dgm:pt modelId="{F643B962-E2F4-4F9A-8D05-01EDB88D34DD}" type="sibTrans" cxnId="{10D5FBF0-239A-4BA5-A353-2D217E2B78F8}">
      <dgm:prSet/>
      <dgm:spPr/>
      <dgm:t>
        <a:bodyPr/>
        <a:lstStyle/>
        <a:p>
          <a:endParaRPr lang="en-US"/>
        </a:p>
      </dgm:t>
    </dgm:pt>
    <dgm:pt modelId="{B610F574-D59E-471B-9D3E-7FEFE977B44C}">
      <dgm:prSet/>
      <dgm:spPr/>
      <dgm:t>
        <a:bodyPr/>
        <a:lstStyle/>
        <a:p>
          <a:r>
            <a:rPr lang="en-US"/>
            <a:t>Deployed cube with clear measures</a:t>
          </a:r>
        </a:p>
      </dgm:t>
    </dgm:pt>
    <dgm:pt modelId="{DDA70F6D-B364-434B-B020-7A9D51C1A287}" type="parTrans" cxnId="{7D0E1199-9289-42D2-ADF9-361F9878E628}">
      <dgm:prSet/>
      <dgm:spPr/>
      <dgm:t>
        <a:bodyPr/>
        <a:lstStyle/>
        <a:p>
          <a:endParaRPr lang="en-US"/>
        </a:p>
      </dgm:t>
    </dgm:pt>
    <dgm:pt modelId="{89584566-21A9-4F07-A097-2F0CAAC690AF}" type="sibTrans" cxnId="{7D0E1199-9289-42D2-ADF9-361F9878E628}">
      <dgm:prSet/>
      <dgm:spPr/>
      <dgm:t>
        <a:bodyPr/>
        <a:lstStyle/>
        <a:p>
          <a:endParaRPr lang="en-US"/>
        </a:p>
      </dgm:t>
    </dgm:pt>
    <dgm:pt modelId="{76A16B96-CD7A-445B-851A-AD6BE22F1A41}">
      <dgm:prSet/>
      <dgm:spPr/>
      <dgm:t>
        <a:bodyPr/>
        <a:lstStyle/>
        <a:p>
          <a:r>
            <a:rPr lang="en-US"/>
            <a:t>Built strong relationships in schema</a:t>
          </a:r>
        </a:p>
      </dgm:t>
    </dgm:pt>
    <dgm:pt modelId="{3FE03B29-928D-445E-8899-8B55979CE282}" type="parTrans" cxnId="{3916A681-EB2B-4B93-A662-1D049646FC97}">
      <dgm:prSet/>
      <dgm:spPr/>
      <dgm:t>
        <a:bodyPr/>
        <a:lstStyle/>
        <a:p>
          <a:endParaRPr lang="en-US"/>
        </a:p>
      </dgm:t>
    </dgm:pt>
    <dgm:pt modelId="{9C31DE24-ED5E-4589-8738-4326E563612C}" type="sibTrans" cxnId="{3916A681-EB2B-4B93-A662-1D049646FC97}">
      <dgm:prSet/>
      <dgm:spPr/>
      <dgm:t>
        <a:bodyPr/>
        <a:lstStyle/>
        <a:p>
          <a:endParaRPr lang="en-US"/>
        </a:p>
      </dgm:t>
    </dgm:pt>
    <dgm:pt modelId="{D236CC9A-031D-4770-B836-224E8C034605}">
      <dgm:prSet/>
      <dgm:spPr/>
      <dgm:t>
        <a:bodyPr/>
        <a:lstStyle/>
        <a:p>
          <a:r>
            <a:rPr lang="en-US"/>
            <a:t>Smooth Excel visualizations</a:t>
          </a:r>
        </a:p>
      </dgm:t>
    </dgm:pt>
    <dgm:pt modelId="{5E864200-9BC5-4520-AC45-097AE05D3F1B}" type="parTrans" cxnId="{47B403BB-9201-4915-9C20-AC354FEBD282}">
      <dgm:prSet/>
      <dgm:spPr/>
      <dgm:t>
        <a:bodyPr/>
        <a:lstStyle/>
        <a:p>
          <a:endParaRPr lang="en-US"/>
        </a:p>
      </dgm:t>
    </dgm:pt>
    <dgm:pt modelId="{DEB6AE68-4217-4FA5-8AE2-53ED32A08A6A}" type="sibTrans" cxnId="{47B403BB-9201-4915-9C20-AC354FEBD282}">
      <dgm:prSet/>
      <dgm:spPr/>
      <dgm:t>
        <a:bodyPr/>
        <a:lstStyle/>
        <a:p>
          <a:endParaRPr lang="en-US"/>
        </a:p>
      </dgm:t>
    </dgm:pt>
    <dgm:pt modelId="{10B5A685-7A17-4EB0-B623-71E055F396EE}">
      <dgm:prSet/>
      <dgm:spPr/>
      <dgm:t>
        <a:bodyPr/>
        <a:lstStyle/>
        <a:p>
          <a:pPr>
            <a:defRPr b="1"/>
          </a:pPr>
          <a:r>
            <a:rPr lang="en-US"/>
            <a:t>What Didn’t Go Well</a:t>
          </a:r>
        </a:p>
      </dgm:t>
    </dgm:pt>
    <dgm:pt modelId="{19362AFC-FE45-49F7-8A23-66B6DA43C896}" type="parTrans" cxnId="{0A6DCD24-8DBC-4FB2-8891-D4D934D81C2B}">
      <dgm:prSet/>
      <dgm:spPr/>
      <dgm:t>
        <a:bodyPr/>
        <a:lstStyle/>
        <a:p>
          <a:endParaRPr lang="en-US"/>
        </a:p>
      </dgm:t>
    </dgm:pt>
    <dgm:pt modelId="{9D581604-F3EF-43D2-A44A-8505D322F192}" type="sibTrans" cxnId="{0A6DCD24-8DBC-4FB2-8891-D4D934D81C2B}">
      <dgm:prSet/>
      <dgm:spPr/>
      <dgm:t>
        <a:bodyPr/>
        <a:lstStyle/>
        <a:p>
          <a:endParaRPr lang="en-US"/>
        </a:p>
      </dgm:t>
    </dgm:pt>
    <dgm:pt modelId="{9FCDD706-AA3C-476A-947D-135B4467AC2C}">
      <dgm:prSet/>
      <dgm:spPr/>
      <dgm:t>
        <a:bodyPr/>
        <a:lstStyle/>
        <a:p>
          <a:r>
            <a:rPr lang="en-US"/>
            <a:t>The initial cube failed due to localhost misconfig</a:t>
          </a:r>
        </a:p>
      </dgm:t>
    </dgm:pt>
    <dgm:pt modelId="{F808CA4E-062A-4B5F-97D8-F24B0ECE688E}" type="parTrans" cxnId="{4A93B803-EF99-4656-9FE8-4641F11AE8D9}">
      <dgm:prSet/>
      <dgm:spPr/>
      <dgm:t>
        <a:bodyPr/>
        <a:lstStyle/>
        <a:p>
          <a:endParaRPr lang="en-US"/>
        </a:p>
      </dgm:t>
    </dgm:pt>
    <dgm:pt modelId="{D9EF2695-E69C-4EEC-8D72-B11553AE3B48}" type="sibTrans" cxnId="{4A93B803-EF99-4656-9FE8-4641F11AE8D9}">
      <dgm:prSet/>
      <dgm:spPr/>
      <dgm:t>
        <a:bodyPr/>
        <a:lstStyle/>
        <a:p>
          <a:endParaRPr lang="en-US"/>
        </a:p>
      </dgm:t>
    </dgm:pt>
    <dgm:pt modelId="{4081C757-47D6-49D6-A2AA-1CA841C0EBC2}">
      <dgm:prSet/>
      <dgm:spPr/>
      <dgm:t>
        <a:bodyPr/>
        <a:lstStyle/>
        <a:p>
          <a:r>
            <a:rPr lang="en-US"/>
            <a:t>Hierarchy warnings slowed progress</a:t>
          </a:r>
        </a:p>
      </dgm:t>
    </dgm:pt>
    <dgm:pt modelId="{49063D6B-9B37-4A5F-ABB4-E29996B8524C}" type="parTrans" cxnId="{D5B3AA62-B50C-4F77-99FC-423213441DCC}">
      <dgm:prSet/>
      <dgm:spPr/>
      <dgm:t>
        <a:bodyPr/>
        <a:lstStyle/>
        <a:p>
          <a:endParaRPr lang="en-US"/>
        </a:p>
      </dgm:t>
    </dgm:pt>
    <dgm:pt modelId="{005F7A70-A536-4DCA-8ED4-130BBDCBFD61}" type="sibTrans" cxnId="{D5B3AA62-B50C-4F77-99FC-423213441DCC}">
      <dgm:prSet/>
      <dgm:spPr/>
      <dgm:t>
        <a:bodyPr/>
        <a:lstStyle/>
        <a:p>
          <a:endParaRPr lang="en-US"/>
        </a:p>
      </dgm:t>
    </dgm:pt>
    <dgm:pt modelId="{2C12D07B-E486-423D-A605-5589634B6ACF}">
      <dgm:prSet/>
      <dgm:spPr/>
      <dgm:t>
        <a:bodyPr/>
        <a:lstStyle/>
        <a:p>
          <a:r>
            <a:rPr lang="en-US"/>
            <a:t>Some fields not defined as measures &amp; dates and addresses not divided correctly</a:t>
          </a:r>
        </a:p>
      </dgm:t>
    </dgm:pt>
    <dgm:pt modelId="{3506F59A-EDAC-465E-BF84-F4F95A126389}" type="parTrans" cxnId="{2E0169EC-BED3-46BC-8379-96D60D05417B}">
      <dgm:prSet/>
      <dgm:spPr/>
      <dgm:t>
        <a:bodyPr/>
        <a:lstStyle/>
        <a:p>
          <a:endParaRPr lang="en-US"/>
        </a:p>
      </dgm:t>
    </dgm:pt>
    <dgm:pt modelId="{00727414-E4C9-4FF2-BC9A-E7DA20AEE04B}" type="sibTrans" cxnId="{2E0169EC-BED3-46BC-8379-96D60D05417B}">
      <dgm:prSet/>
      <dgm:spPr/>
      <dgm:t>
        <a:bodyPr/>
        <a:lstStyle/>
        <a:p>
          <a:endParaRPr lang="en-US"/>
        </a:p>
      </dgm:t>
    </dgm:pt>
    <dgm:pt modelId="{50C6B5D6-8420-40FA-94BB-8FF78F215EEF}">
      <dgm:prSet/>
      <dgm:spPr/>
      <dgm:t>
        <a:bodyPr/>
        <a:lstStyle/>
        <a:p>
          <a:pPr>
            <a:defRPr b="1"/>
          </a:pPr>
          <a:r>
            <a:rPr lang="en-US"/>
            <a:t>What I’d Do Differently</a:t>
          </a:r>
        </a:p>
      </dgm:t>
    </dgm:pt>
    <dgm:pt modelId="{0BDF8FD8-AB6E-4CC2-8C38-9BA6297C3403}" type="parTrans" cxnId="{AF3CDE38-D42C-4E77-B9BD-EB7404D55B2C}">
      <dgm:prSet/>
      <dgm:spPr/>
      <dgm:t>
        <a:bodyPr/>
        <a:lstStyle/>
        <a:p>
          <a:endParaRPr lang="en-US"/>
        </a:p>
      </dgm:t>
    </dgm:pt>
    <dgm:pt modelId="{05B9A70F-7441-46E6-81A6-B57AA8B0887B}" type="sibTrans" cxnId="{AF3CDE38-D42C-4E77-B9BD-EB7404D55B2C}">
      <dgm:prSet/>
      <dgm:spPr/>
      <dgm:t>
        <a:bodyPr/>
        <a:lstStyle/>
        <a:p>
          <a:endParaRPr lang="en-US"/>
        </a:p>
      </dgm:t>
    </dgm:pt>
    <dgm:pt modelId="{FA7C2FB7-934A-4B54-8A9D-613DA60963E6}">
      <dgm:prSet/>
      <dgm:spPr/>
      <dgm:t>
        <a:bodyPr/>
        <a:lstStyle/>
        <a:p>
          <a:r>
            <a:rPr lang="en-US" strike="sngStrike" dirty="0"/>
            <a:t>Break down Full Date into Year, Month, and Day to improve time-based filtering </a:t>
          </a:r>
          <a:r>
            <a:rPr lang="en-US" strike="noStrike" dirty="0"/>
            <a:t>This has been fixed!</a:t>
          </a:r>
          <a:endParaRPr lang="en-US" strike="sngStrike" dirty="0"/>
        </a:p>
      </dgm:t>
    </dgm:pt>
    <dgm:pt modelId="{62EEE406-F3DB-4F1F-8696-9585A6DD8C70}" type="parTrans" cxnId="{DDF60CB1-2BD2-4C93-A0E4-8DA9F48E0480}">
      <dgm:prSet/>
      <dgm:spPr/>
      <dgm:t>
        <a:bodyPr/>
        <a:lstStyle/>
        <a:p>
          <a:endParaRPr lang="en-US"/>
        </a:p>
      </dgm:t>
    </dgm:pt>
    <dgm:pt modelId="{28A25EFF-043E-4B77-B9E2-B956B80E161E}" type="sibTrans" cxnId="{DDF60CB1-2BD2-4C93-A0E4-8DA9F48E0480}">
      <dgm:prSet/>
      <dgm:spPr/>
      <dgm:t>
        <a:bodyPr/>
        <a:lstStyle/>
        <a:p>
          <a:endParaRPr lang="en-US"/>
        </a:p>
      </dgm:t>
    </dgm:pt>
    <dgm:pt modelId="{5DBA7F44-4F07-4934-B677-FA1F826137B0}">
      <dgm:prSet/>
      <dgm:spPr/>
      <dgm:t>
        <a:bodyPr/>
        <a:lstStyle/>
        <a:p>
          <a:r>
            <a:rPr lang="en-US" strike="sngStrike" dirty="0"/>
            <a:t>Structure addresses into Country, State, City, and Street to target locations more accurately. </a:t>
          </a:r>
          <a:r>
            <a:rPr lang="en-US" strike="noStrike" dirty="0"/>
            <a:t>This has been fixed!</a:t>
          </a:r>
          <a:endParaRPr lang="en-US" dirty="0"/>
        </a:p>
      </dgm:t>
    </dgm:pt>
    <dgm:pt modelId="{72DC6582-75A4-448D-A8CC-CBFC97CA78B0}" type="parTrans" cxnId="{E90FE9B6-016C-4077-92CD-173E28F8232B}">
      <dgm:prSet/>
      <dgm:spPr/>
      <dgm:t>
        <a:bodyPr/>
        <a:lstStyle/>
        <a:p>
          <a:endParaRPr lang="en-US"/>
        </a:p>
      </dgm:t>
    </dgm:pt>
    <dgm:pt modelId="{0C42966E-F5C3-4797-A63A-E4F44633B2D7}" type="sibTrans" cxnId="{E90FE9B6-016C-4077-92CD-173E28F8232B}">
      <dgm:prSet/>
      <dgm:spPr/>
      <dgm:t>
        <a:bodyPr/>
        <a:lstStyle/>
        <a:p>
          <a:endParaRPr lang="en-US"/>
        </a:p>
      </dgm:t>
    </dgm:pt>
    <dgm:pt modelId="{D2837D3B-3341-4F37-9E2B-FB3F72816C87}">
      <dgm:prSet/>
      <dgm:spPr/>
      <dgm:t>
        <a:bodyPr/>
        <a:lstStyle/>
        <a:p>
          <a:r>
            <a:rPr lang="en-US" dirty="0"/>
            <a:t>Explore ways to match dogs with ideal families faster by analyzing adopter preferences and dog traits</a:t>
          </a:r>
        </a:p>
        <a:p>
          <a:r>
            <a:rPr lang="en-US" dirty="0"/>
            <a:t>(Also add other types of animals)</a:t>
          </a:r>
        </a:p>
      </dgm:t>
    </dgm:pt>
    <dgm:pt modelId="{65EC11F6-EE87-4B80-9C6E-822182CFDDC1}" type="parTrans" cxnId="{DE2592AF-3E34-485D-AD7E-93E55BCBCD5C}">
      <dgm:prSet/>
      <dgm:spPr/>
      <dgm:t>
        <a:bodyPr/>
        <a:lstStyle/>
        <a:p>
          <a:endParaRPr lang="en-US"/>
        </a:p>
      </dgm:t>
    </dgm:pt>
    <dgm:pt modelId="{2044840B-DE13-4A70-A3D0-4685F4CD0592}" type="sibTrans" cxnId="{DE2592AF-3E34-485D-AD7E-93E55BCBCD5C}">
      <dgm:prSet/>
      <dgm:spPr/>
      <dgm:t>
        <a:bodyPr/>
        <a:lstStyle/>
        <a:p>
          <a:endParaRPr lang="en-US"/>
        </a:p>
      </dgm:t>
    </dgm:pt>
    <dgm:pt modelId="{438AC56B-BBAF-4E4F-983D-41D31560B9B8}" type="pres">
      <dgm:prSet presAssocID="{7598E707-BFF9-4648-B22B-56E382E87A78}" presName="linear" presStyleCnt="0">
        <dgm:presLayoutVars>
          <dgm:dir/>
          <dgm:animLvl val="lvl"/>
          <dgm:resizeHandles val="exact"/>
        </dgm:presLayoutVars>
      </dgm:prSet>
      <dgm:spPr/>
    </dgm:pt>
    <dgm:pt modelId="{11A70BB2-4D49-4AA7-8481-D254CAE47D6B}" type="pres">
      <dgm:prSet presAssocID="{7D79D64C-1C97-439B-A67D-CC1384C69ABF}" presName="parentLin" presStyleCnt="0"/>
      <dgm:spPr/>
    </dgm:pt>
    <dgm:pt modelId="{7671ABFF-86E8-4EF0-B11F-DE04ECBBCB2C}" type="pres">
      <dgm:prSet presAssocID="{7D79D64C-1C97-439B-A67D-CC1384C69ABF}" presName="parentLeftMargin" presStyleLbl="node1" presStyleIdx="0" presStyleCnt="3"/>
      <dgm:spPr/>
    </dgm:pt>
    <dgm:pt modelId="{53EE8BEB-1A43-4C1C-A2BA-DB461C47B21D}" type="pres">
      <dgm:prSet presAssocID="{7D79D64C-1C97-439B-A67D-CC1384C69AB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14FB0D6-CB54-46F9-8DBE-56E2B2FD3249}" type="pres">
      <dgm:prSet presAssocID="{7D79D64C-1C97-439B-A67D-CC1384C69ABF}" presName="negativeSpace" presStyleCnt="0"/>
      <dgm:spPr/>
    </dgm:pt>
    <dgm:pt modelId="{35DE3A42-A53E-4C5C-BBE7-B09B23467200}" type="pres">
      <dgm:prSet presAssocID="{7D79D64C-1C97-439B-A67D-CC1384C69ABF}" presName="childText" presStyleLbl="conFgAcc1" presStyleIdx="0" presStyleCnt="3">
        <dgm:presLayoutVars>
          <dgm:bulletEnabled val="1"/>
        </dgm:presLayoutVars>
      </dgm:prSet>
      <dgm:spPr/>
    </dgm:pt>
    <dgm:pt modelId="{04054947-7115-41C5-AE7A-7CD7497391BE}" type="pres">
      <dgm:prSet presAssocID="{F643B962-E2F4-4F9A-8D05-01EDB88D34DD}" presName="spaceBetweenRectangles" presStyleCnt="0"/>
      <dgm:spPr/>
    </dgm:pt>
    <dgm:pt modelId="{6796AA83-CF8C-4518-9299-CE126C682856}" type="pres">
      <dgm:prSet presAssocID="{10B5A685-7A17-4EB0-B623-71E055F396EE}" presName="parentLin" presStyleCnt="0"/>
      <dgm:spPr/>
    </dgm:pt>
    <dgm:pt modelId="{0207AD04-CD0C-46DC-BA0C-7537ED2C90AC}" type="pres">
      <dgm:prSet presAssocID="{10B5A685-7A17-4EB0-B623-71E055F396EE}" presName="parentLeftMargin" presStyleLbl="node1" presStyleIdx="0" presStyleCnt="3"/>
      <dgm:spPr/>
    </dgm:pt>
    <dgm:pt modelId="{8EABAA67-5A03-4C89-ADDA-830F0E2AA244}" type="pres">
      <dgm:prSet presAssocID="{10B5A685-7A17-4EB0-B623-71E055F396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6045126-302E-44F2-9CC0-01782E35C87C}" type="pres">
      <dgm:prSet presAssocID="{10B5A685-7A17-4EB0-B623-71E055F396EE}" presName="negativeSpace" presStyleCnt="0"/>
      <dgm:spPr/>
    </dgm:pt>
    <dgm:pt modelId="{5BBAA9B5-CBD5-4507-BD38-A47DD6C00531}" type="pres">
      <dgm:prSet presAssocID="{10B5A685-7A17-4EB0-B623-71E055F396EE}" presName="childText" presStyleLbl="conFgAcc1" presStyleIdx="1" presStyleCnt="3">
        <dgm:presLayoutVars>
          <dgm:bulletEnabled val="1"/>
        </dgm:presLayoutVars>
      </dgm:prSet>
      <dgm:spPr/>
    </dgm:pt>
    <dgm:pt modelId="{ED13F4AE-2C22-4F3F-911C-BAAD1A107C44}" type="pres">
      <dgm:prSet presAssocID="{9D581604-F3EF-43D2-A44A-8505D322F192}" presName="spaceBetweenRectangles" presStyleCnt="0"/>
      <dgm:spPr/>
    </dgm:pt>
    <dgm:pt modelId="{F9FC32EB-0393-4F69-97DD-CFC54FDAF254}" type="pres">
      <dgm:prSet presAssocID="{50C6B5D6-8420-40FA-94BB-8FF78F215EEF}" presName="parentLin" presStyleCnt="0"/>
      <dgm:spPr/>
    </dgm:pt>
    <dgm:pt modelId="{2F2EC8B3-E88A-4932-A93E-89D41DF795B7}" type="pres">
      <dgm:prSet presAssocID="{50C6B5D6-8420-40FA-94BB-8FF78F215EEF}" presName="parentLeftMargin" presStyleLbl="node1" presStyleIdx="1" presStyleCnt="3"/>
      <dgm:spPr/>
    </dgm:pt>
    <dgm:pt modelId="{9913993A-4964-4541-B08A-96CB2069D3FB}" type="pres">
      <dgm:prSet presAssocID="{50C6B5D6-8420-40FA-94BB-8FF78F215EE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F3961E7-25A6-467A-BCE9-72EC79C958B2}" type="pres">
      <dgm:prSet presAssocID="{50C6B5D6-8420-40FA-94BB-8FF78F215EEF}" presName="negativeSpace" presStyleCnt="0"/>
      <dgm:spPr/>
    </dgm:pt>
    <dgm:pt modelId="{2625AE83-96DF-4E9D-AB75-F4497EB4EE9D}" type="pres">
      <dgm:prSet presAssocID="{50C6B5D6-8420-40FA-94BB-8FF78F215EEF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6CC60B03-889D-412C-95AC-A80D507C81D7}" type="presOf" srcId="{2C12D07B-E486-423D-A605-5589634B6ACF}" destId="{5BBAA9B5-CBD5-4507-BD38-A47DD6C00531}" srcOrd="0" destOrd="2" presId="urn:microsoft.com/office/officeart/2005/8/layout/list1"/>
    <dgm:cxn modelId="{4A93B803-EF99-4656-9FE8-4641F11AE8D9}" srcId="{10B5A685-7A17-4EB0-B623-71E055F396EE}" destId="{9FCDD706-AA3C-476A-947D-135B4467AC2C}" srcOrd="0" destOrd="0" parTransId="{F808CA4E-062A-4B5F-97D8-F24B0ECE688E}" sibTransId="{D9EF2695-E69C-4EEC-8D72-B11553AE3B48}"/>
    <dgm:cxn modelId="{423B0E07-A5E2-4D93-9770-86D4C8C8B426}" type="presOf" srcId="{9FCDD706-AA3C-476A-947D-135B4467AC2C}" destId="{5BBAA9B5-CBD5-4507-BD38-A47DD6C00531}" srcOrd="0" destOrd="0" presId="urn:microsoft.com/office/officeart/2005/8/layout/list1"/>
    <dgm:cxn modelId="{E06A5716-D894-465C-ABFC-2BA8B8175B1C}" type="presOf" srcId="{7D79D64C-1C97-439B-A67D-CC1384C69ABF}" destId="{7671ABFF-86E8-4EF0-B11F-DE04ECBBCB2C}" srcOrd="0" destOrd="0" presId="urn:microsoft.com/office/officeart/2005/8/layout/list1"/>
    <dgm:cxn modelId="{0A6DCD24-8DBC-4FB2-8891-D4D934D81C2B}" srcId="{7598E707-BFF9-4648-B22B-56E382E87A78}" destId="{10B5A685-7A17-4EB0-B623-71E055F396EE}" srcOrd="1" destOrd="0" parTransId="{19362AFC-FE45-49F7-8A23-66B6DA43C896}" sibTransId="{9D581604-F3EF-43D2-A44A-8505D322F192}"/>
    <dgm:cxn modelId="{AF3CDE38-D42C-4E77-B9BD-EB7404D55B2C}" srcId="{7598E707-BFF9-4648-B22B-56E382E87A78}" destId="{50C6B5D6-8420-40FA-94BB-8FF78F215EEF}" srcOrd="2" destOrd="0" parTransId="{0BDF8FD8-AB6E-4CC2-8C38-9BA6297C3403}" sibTransId="{05B9A70F-7441-46E6-81A6-B57AA8B0887B}"/>
    <dgm:cxn modelId="{8BA1FD3A-0F15-4969-9176-71AF908FA781}" type="presOf" srcId="{50C6B5D6-8420-40FA-94BB-8FF78F215EEF}" destId="{9913993A-4964-4541-B08A-96CB2069D3FB}" srcOrd="1" destOrd="0" presId="urn:microsoft.com/office/officeart/2005/8/layout/list1"/>
    <dgm:cxn modelId="{9C2C8240-3A1D-4838-9E1E-42C1514772F0}" type="presOf" srcId="{FA7C2FB7-934A-4B54-8A9D-613DA60963E6}" destId="{2625AE83-96DF-4E9D-AB75-F4497EB4EE9D}" srcOrd="0" destOrd="0" presId="urn:microsoft.com/office/officeart/2005/8/layout/list1"/>
    <dgm:cxn modelId="{AC502442-0CFC-4F1A-8000-C7BCF19EB16E}" type="presOf" srcId="{50C6B5D6-8420-40FA-94BB-8FF78F215EEF}" destId="{2F2EC8B3-E88A-4932-A93E-89D41DF795B7}" srcOrd="0" destOrd="0" presId="urn:microsoft.com/office/officeart/2005/8/layout/list1"/>
    <dgm:cxn modelId="{D5B3AA62-B50C-4F77-99FC-423213441DCC}" srcId="{10B5A685-7A17-4EB0-B623-71E055F396EE}" destId="{4081C757-47D6-49D6-A2AA-1CA841C0EBC2}" srcOrd="1" destOrd="0" parTransId="{49063D6B-9B37-4A5F-ABB4-E29996B8524C}" sibTransId="{005F7A70-A536-4DCA-8ED4-130BBDCBFD61}"/>
    <dgm:cxn modelId="{66EF457F-11E1-4EF8-B542-C0DADEEC33C5}" type="presOf" srcId="{D2837D3B-3341-4F37-9E2B-FB3F72816C87}" destId="{2625AE83-96DF-4E9D-AB75-F4497EB4EE9D}" srcOrd="0" destOrd="2" presId="urn:microsoft.com/office/officeart/2005/8/layout/list1"/>
    <dgm:cxn modelId="{3916A681-EB2B-4B93-A662-1D049646FC97}" srcId="{7D79D64C-1C97-439B-A67D-CC1384C69ABF}" destId="{76A16B96-CD7A-445B-851A-AD6BE22F1A41}" srcOrd="1" destOrd="0" parTransId="{3FE03B29-928D-445E-8899-8B55979CE282}" sibTransId="{9C31DE24-ED5E-4589-8738-4326E563612C}"/>
    <dgm:cxn modelId="{D62E8283-00AF-41FC-901B-D91A15DA883D}" type="presOf" srcId="{7598E707-BFF9-4648-B22B-56E382E87A78}" destId="{438AC56B-BBAF-4E4F-983D-41D31560B9B8}" srcOrd="0" destOrd="0" presId="urn:microsoft.com/office/officeart/2005/8/layout/list1"/>
    <dgm:cxn modelId="{EEF34D8A-2466-40FA-A3A9-AA22625CFA17}" type="presOf" srcId="{7D79D64C-1C97-439B-A67D-CC1384C69ABF}" destId="{53EE8BEB-1A43-4C1C-A2BA-DB461C47B21D}" srcOrd="1" destOrd="0" presId="urn:microsoft.com/office/officeart/2005/8/layout/list1"/>
    <dgm:cxn modelId="{35C6808E-1753-4D73-95A1-11C6D0AB9C19}" type="presOf" srcId="{10B5A685-7A17-4EB0-B623-71E055F396EE}" destId="{0207AD04-CD0C-46DC-BA0C-7537ED2C90AC}" srcOrd="0" destOrd="0" presId="urn:microsoft.com/office/officeart/2005/8/layout/list1"/>
    <dgm:cxn modelId="{7D0E1199-9289-42D2-ADF9-361F9878E628}" srcId="{7D79D64C-1C97-439B-A67D-CC1384C69ABF}" destId="{B610F574-D59E-471B-9D3E-7FEFE977B44C}" srcOrd="0" destOrd="0" parTransId="{DDA70F6D-B364-434B-B020-7A9D51C1A287}" sibTransId="{89584566-21A9-4F07-A097-2F0CAAC690AF}"/>
    <dgm:cxn modelId="{DE2592AF-3E34-485D-AD7E-93E55BCBCD5C}" srcId="{50C6B5D6-8420-40FA-94BB-8FF78F215EEF}" destId="{D2837D3B-3341-4F37-9E2B-FB3F72816C87}" srcOrd="2" destOrd="0" parTransId="{65EC11F6-EE87-4B80-9C6E-822182CFDDC1}" sibTransId="{2044840B-DE13-4A70-A3D0-4685F4CD0592}"/>
    <dgm:cxn modelId="{DDF60CB1-2BD2-4C93-A0E4-8DA9F48E0480}" srcId="{50C6B5D6-8420-40FA-94BB-8FF78F215EEF}" destId="{FA7C2FB7-934A-4B54-8A9D-613DA60963E6}" srcOrd="0" destOrd="0" parTransId="{62EEE406-F3DB-4F1F-8696-9585A6DD8C70}" sibTransId="{28A25EFF-043E-4B77-B9E2-B956B80E161E}"/>
    <dgm:cxn modelId="{16AF8AB5-B07C-4F79-BC13-B0E121193FB0}" type="presOf" srcId="{D236CC9A-031D-4770-B836-224E8C034605}" destId="{35DE3A42-A53E-4C5C-BBE7-B09B23467200}" srcOrd="0" destOrd="2" presId="urn:microsoft.com/office/officeart/2005/8/layout/list1"/>
    <dgm:cxn modelId="{E90FE9B6-016C-4077-92CD-173E28F8232B}" srcId="{50C6B5D6-8420-40FA-94BB-8FF78F215EEF}" destId="{5DBA7F44-4F07-4934-B677-FA1F826137B0}" srcOrd="1" destOrd="0" parTransId="{72DC6582-75A4-448D-A8CC-CBFC97CA78B0}" sibTransId="{0C42966E-F5C3-4797-A63A-E4F44633B2D7}"/>
    <dgm:cxn modelId="{47B403BB-9201-4915-9C20-AC354FEBD282}" srcId="{7D79D64C-1C97-439B-A67D-CC1384C69ABF}" destId="{D236CC9A-031D-4770-B836-224E8C034605}" srcOrd="2" destOrd="0" parTransId="{5E864200-9BC5-4520-AC45-097AE05D3F1B}" sibTransId="{DEB6AE68-4217-4FA5-8AE2-53ED32A08A6A}"/>
    <dgm:cxn modelId="{9A704FCF-2423-4F02-A353-6B0242E14DEE}" type="presOf" srcId="{B610F574-D59E-471B-9D3E-7FEFE977B44C}" destId="{35DE3A42-A53E-4C5C-BBE7-B09B23467200}" srcOrd="0" destOrd="0" presId="urn:microsoft.com/office/officeart/2005/8/layout/list1"/>
    <dgm:cxn modelId="{2E0169EC-BED3-46BC-8379-96D60D05417B}" srcId="{10B5A685-7A17-4EB0-B623-71E055F396EE}" destId="{2C12D07B-E486-423D-A605-5589634B6ACF}" srcOrd="2" destOrd="0" parTransId="{3506F59A-EDAC-465E-BF84-F4F95A126389}" sibTransId="{00727414-E4C9-4FF2-BC9A-E7DA20AEE04B}"/>
    <dgm:cxn modelId="{1E4B7DEC-0660-4355-8C76-B12CB14BD119}" type="presOf" srcId="{76A16B96-CD7A-445B-851A-AD6BE22F1A41}" destId="{35DE3A42-A53E-4C5C-BBE7-B09B23467200}" srcOrd="0" destOrd="1" presId="urn:microsoft.com/office/officeart/2005/8/layout/list1"/>
    <dgm:cxn modelId="{10D5FBF0-239A-4BA5-A353-2D217E2B78F8}" srcId="{7598E707-BFF9-4648-B22B-56E382E87A78}" destId="{7D79D64C-1C97-439B-A67D-CC1384C69ABF}" srcOrd="0" destOrd="0" parTransId="{34D33D44-A8CD-4A28-B89A-8228597BED9F}" sibTransId="{F643B962-E2F4-4F9A-8D05-01EDB88D34DD}"/>
    <dgm:cxn modelId="{CDEC6BF6-EB6D-497F-BE6F-C7A9E8FE47E2}" type="presOf" srcId="{10B5A685-7A17-4EB0-B623-71E055F396EE}" destId="{8EABAA67-5A03-4C89-ADDA-830F0E2AA244}" srcOrd="1" destOrd="0" presId="urn:microsoft.com/office/officeart/2005/8/layout/list1"/>
    <dgm:cxn modelId="{62F998F7-EC08-4D46-9736-0A6A46381CF9}" type="presOf" srcId="{4081C757-47D6-49D6-A2AA-1CA841C0EBC2}" destId="{5BBAA9B5-CBD5-4507-BD38-A47DD6C00531}" srcOrd="0" destOrd="1" presId="urn:microsoft.com/office/officeart/2005/8/layout/list1"/>
    <dgm:cxn modelId="{74E2F9FF-FBEC-476C-AE29-C16F85E5520E}" type="presOf" srcId="{5DBA7F44-4F07-4934-B677-FA1F826137B0}" destId="{2625AE83-96DF-4E9D-AB75-F4497EB4EE9D}" srcOrd="0" destOrd="1" presId="urn:microsoft.com/office/officeart/2005/8/layout/list1"/>
    <dgm:cxn modelId="{4F6984C6-1BDA-4EF2-B171-02C33D7E18C4}" type="presParOf" srcId="{438AC56B-BBAF-4E4F-983D-41D31560B9B8}" destId="{11A70BB2-4D49-4AA7-8481-D254CAE47D6B}" srcOrd="0" destOrd="0" presId="urn:microsoft.com/office/officeart/2005/8/layout/list1"/>
    <dgm:cxn modelId="{ECF97397-9EBF-498F-88ED-C80C37F51B8B}" type="presParOf" srcId="{11A70BB2-4D49-4AA7-8481-D254CAE47D6B}" destId="{7671ABFF-86E8-4EF0-B11F-DE04ECBBCB2C}" srcOrd="0" destOrd="0" presId="urn:microsoft.com/office/officeart/2005/8/layout/list1"/>
    <dgm:cxn modelId="{6A29A4CA-4E27-4D05-8B12-5232873ED89D}" type="presParOf" srcId="{11A70BB2-4D49-4AA7-8481-D254CAE47D6B}" destId="{53EE8BEB-1A43-4C1C-A2BA-DB461C47B21D}" srcOrd="1" destOrd="0" presId="urn:microsoft.com/office/officeart/2005/8/layout/list1"/>
    <dgm:cxn modelId="{1F90E56B-A1EF-40AC-93FE-77621A88B73D}" type="presParOf" srcId="{438AC56B-BBAF-4E4F-983D-41D31560B9B8}" destId="{914FB0D6-CB54-46F9-8DBE-56E2B2FD3249}" srcOrd="1" destOrd="0" presId="urn:microsoft.com/office/officeart/2005/8/layout/list1"/>
    <dgm:cxn modelId="{19A9D5FC-0478-44D1-B801-DAEB3E9384BB}" type="presParOf" srcId="{438AC56B-BBAF-4E4F-983D-41D31560B9B8}" destId="{35DE3A42-A53E-4C5C-BBE7-B09B23467200}" srcOrd="2" destOrd="0" presId="urn:microsoft.com/office/officeart/2005/8/layout/list1"/>
    <dgm:cxn modelId="{28B7B76C-85FF-4F2E-B472-6F45B9CE47F5}" type="presParOf" srcId="{438AC56B-BBAF-4E4F-983D-41D31560B9B8}" destId="{04054947-7115-41C5-AE7A-7CD7497391BE}" srcOrd="3" destOrd="0" presId="urn:microsoft.com/office/officeart/2005/8/layout/list1"/>
    <dgm:cxn modelId="{D8C0945D-A92E-4172-910C-BD4B5E12CD28}" type="presParOf" srcId="{438AC56B-BBAF-4E4F-983D-41D31560B9B8}" destId="{6796AA83-CF8C-4518-9299-CE126C682856}" srcOrd="4" destOrd="0" presId="urn:microsoft.com/office/officeart/2005/8/layout/list1"/>
    <dgm:cxn modelId="{E037FC69-51DF-4E14-894A-6DC1888EEEF8}" type="presParOf" srcId="{6796AA83-CF8C-4518-9299-CE126C682856}" destId="{0207AD04-CD0C-46DC-BA0C-7537ED2C90AC}" srcOrd="0" destOrd="0" presId="urn:microsoft.com/office/officeart/2005/8/layout/list1"/>
    <dgm:cxn modelId="{9FC1F29A-3193-4D31-A997-87E68FED9856}" type="presParOf" srcId="{6796AA83-CF8C-4518-9299-CE126C682856}" destId="{8EABAA67-5A03-4C89-ADDA-830F0E2AA244}" srcOrd="1" destOrd="0" presId="urn:microsoft.com/office/officeart/2005/8/layout/list1"/>
    <dgm:cxn modelId="{D47AC63B-6241-431C-B54C-4AD66633F2DC}" type="presParOf" srcId="{438AC56B-BBAF-4E4F-983D-41D31560B9B8}" destId="{B6045126-302E-44F2-9CC0-01782E35C87C}" srcOrd="5" destOrd="0" presId="urn:microsoft.com/office/officeart/2005/8/layout/list1"/>
    <dgm:cxn modelId="{66539267-E0A8-4C35-A962-783E5D18CD9B}" type="presParOf" srcId="{438AC56B-BBAF-4E4F-983D-41D31560B9B8}" destId="{5BBAA9B5-CBD5-4507-BD38-A47DD6C00531}" srcOrd="6" destOrd="0" presId="urn:microsoft.com/office/officeart/2005/8/layout/list1"/>
    <dgm:cxn modelId="{200F1F86-3753-4314-994E-9459ADFCF4F1}" type="presParOf" srcId="{438AC56B-BBAF-4E4F-983D-41D31560B9B8}" destId="{ED13F4AE-2C22-4F3F-911C-BAAD1A107C44}" srcOrd="7" destOrd="0" presId="urn:microsoft.com/office/officeart/2005/8/layout/list1"/>
    <dgm:cxn modelId="{B90725D9-6AD5-43CB-B3D1-3F8A7937DB69}" type="presParOf" srcId="{438AC56B-BBAF-4E4F-983D-41D31560B9B8}" destId="{F9FC32EB-0393-4F69-97DD-CFC54FDAF254}" srcOrd="8" destOrd="0" presId="urn:microsoft.com/office/officeart/2005/8/layout/list1"/>
    <dgm:cxn modelId="{C57A2F06-5A0A-4996-BB4E-B16B03566F07}" type="presParOf" srcId="{F9FC32EB-0393-4F69-97DD-CFC54FDAF254}" destId="{2F2EC8B3-E88A-4932-A93E-89D41DF795B7}" srcOrd="0" destOrd="0" presId="urn:microsoft.com/office/officeart/2005/8/layout/list1"/>
    <dgm:cxn modelId="{63B8D909-90F6-4310-A679-C925AEB17DA0}" type="presParOf" srcId="{F9FC32EB-0393-4F69-97DD-CFC54FDAF254}" destId="{9913993A-4964-4541-B08A-96CB2069D3FB}" srcOrd="1" destOrd="0" presId="urn:microsoft.com/office/officeart/2005/8/layout/list1"/>
    <dgm:cxn modelId="{00157EF9-8A5C-4246-9B9F-F78CE3D9838A}" type="presParOf" srcId="{438AC56B-BBAF-4E4F-983D-41D31560B9B8}" destId="{BF3961E7-25A6-467A-BCE9-72EC79C958B2}" srcOrd="9" destOrd="0" presId="urn:microsoft.com/office/officeart/2005/8/layout/list1"/>
    <dgm:cxn modelId="{E267C1C3-6501-455B-9B0E-7AD7E4AC1D9A}" type="presParOf" srcId="{438AC56B-BBAF-4E4F-983D-41D31560B9B8}" destId="{2625AE83-96DF-4E9D-AB75-F4497EB4EE9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98629-CECB-4E99-8B97-DF006DE1D08F}">
      <dsp:nvSpPr>
        <dsp:cNvPr id="0" name=""/>
        <dsp:cNvSpPr/>
      </dsp:nvSpPr>
      <dsp:spPr>
        <a:xfrm>
          <a:off x="0" y="1871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519CCB-1B10-4E64-95D8-7D1A0F2BB45B}">
      <dsp:nvSpPr>
        <dsp:cNvPr id="0" name=""/>
        <dsp:cNvSpPr/>
      </dsp:nvSpPr>
      <dsp:spPr>
        <a:xfrm>
          <a:off x="241286" y="181340"/>
          <a:ext cx="438702" cy="4387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725DD7-AFFF-4A05-87D1-5BC6E0B52095}">
      <dsp:nvSpPr>
        <dsp:cNvPr id="0" name=""/>
        <dsp:cNvSpPr/>
      </dsp:nvSpPr>
      <dsp:spPr>
        <a:xfrm>
          <a:off x="921274" y="1871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Adoption Fact Count</a:t>
          </a:r>
        </a:p>
      </dsp:txBody>
      <dsp:txXfrm>
        <a:off x="921274" y="1871"/>
        <a:ext cx="3127248" cy="797640"/>
      </dsp:txXfrm>
    </dsp:sp>
    <dsp:sp modelId="{49EAFECF-52AF-4819-9805-A48CB0C88A55}">
      <dsp:nvSpPr>
        <dsp:cNvPr id="0" name=""/>
        <dsp:cNvSpPr/>
      </dsp:nvSpPr>
      <dsp:spPr>
        <a:xfrm>
          <a:off x="4048522" y="1871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How many dogs were adopted?</a:t>
          </a:r>
        </a:p>
      </dsp:txBody>
      <dsp:txXfrm>
        <a:off x="4048522" y="1871"/>
        <a:ext cx="2900917" cy="797640"/>
      </dsp:txXfrm>
    </dsp:sp>
    <dsp:sp modelId="{47464B6D-B47E-4E52-8D49-80C0DCE7105A}">
      <dsp:nvSpPr>
        <dsp:cNvPr id="0" name=""/>
        <dsp:cNvSpPr/>
      </dsp:nvSpPr>
      <dsp:spPr>
        <a:xfrm>
          <a:off x="0" y="998922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59A62E-C5F6-4841-8E84-602F30ACDACB}">
      <dsp:nvSpPr>
        <dsp:cNvPr id="0" name=""/>
        <dsp:cNvSpPr/>
      </dsp:nvSpPr>
      <dsp:spPr>
        <a:xfrm>
          <a:off x="241286" y="1178391"/>
          <a:ext cx="438702" cy="4387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3B97D6-9C60-4531-B7FA-F1144E1A7257}">
      <dsp:nvSpPr>
        <dsp:cNvPr id="0" name=""/>
        <dsp:cNvSpPr/>
      </dsp:nvSpPr>
      <dsp:spPr>
        <a:xfrm>
          <a:off x="921274" y="998922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Total Treatment Cost</a:t>
          </a:r>
        </a:p>
      </dsp:txBody>
      <dsp:txXfrm>
        <a:off x="921274" y="998922"/>
        <a:ext cx="3127248" cy="797640"/>
      </dsp:txXfrm>
    </dsp:sp>
    <dsp:sp modelId="{1C21298F-CA92-47CC-8240-2107B0839FA1}">
      <dsp:nvSpPr>
        <dsp:cNvPr id="0" name=""/>
        <dsp:cNvSpPr/>
      </dsp:nvSpPr>
      <dsp:spPr>
        <a:xfrm>
          <a:off x="4048522" y="998922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Vet care expenses</a:t>
          </a:r>
        </a:p>
      </dsp:txBody>
      <dsp:txXfrm>
        <a:off x="4048522" y="998922"/>
        <a:ext cx="2900917" cy="797640"/>
      </dsp:txXfrm>
    </dsp:sp>
    <dsp:sp modelId="{6C5FB799-2366-4FE4-85EE-F8BF99BD3EDE}">
      <dsp:nvSpPr>
        <dsp:cNvPr id="0" name=""/>
        <dsp:cNvSpPr/>
      </dsp:nvSpPr>
      <dsp:spPr>
        <a:xfrm>
          <a:off x="0" y="1995973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8ED7DA-7E31-4DD8-9C20-A2C683440477}">
      <dsp:nvSpPr>
        <dsp:cNvPr id="0" name=""/>
        <dsp:cNvSpPr/>
      </dsp:nvSpPr>
      <dsp:spPr>
        <a:xfrm>
          <a:off x="241286" y="2175442"/>
          <a:ext cx="438702" cy="4387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7257CA-54EE-41A7-A859-49B6B6CF9611}">
      <dsp:nvSpPr>
        <dsp:cNvPr id="0" name=""/>
        <dsp:cNvSpPr/>
      </dsp:nvSpPr>
      <dsp:spPr>
        <a:xfrm>
          <a:off x="921274" y="1995973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Avg Dog Age at Adoption</a:t>
          </a:r>
        </a:p>
      </dsp:txBody>
      <dsp:txXfrm>
        <a:off x="921274" y="1995973"/>
        <a:ext cx="3127248" cy="797640"/>
      </dsp:txXfrm>
    </dsp:sp>
    <dsp:sp modelId="{FBA569DE-E867-4E0C-AD6C-924E3DC7742C}">
      <dsp:nvSpPr>
        <dsp:cNvPr id="0" name=""/>
        <dsp:cNvSpPr/>
      </dsp:nvSpPr>
      <dsp:spPr>
        <a:xfrm>
          <a:off x="4048522" y="1995973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Adoption patterns by life stage</a:t>
          </a:r>
        </a:p>
      </dsp:txBody>
      <dsp:txXfrm>
        <a:off x="4048522" y="1995973"/>
        <a:ext cx="2900917" cy="797640"/>
      </dsp:txXfrm>
    </dsp:sp>
    <dsp:sp modelId="{04F8F1F0-B3C5-457C-9576-A867A567B8C4}">
      <dsp:nvSpPr>
        <dsp:cNvPr id="0" name=""/>
        <dsp:cNvSpPr/>
      </dsp:nvSpPr>
      <dsp:spPr>
        <a:xfrm>
          <a:off x="0" y="2993023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6D3A6E-585A-47F7-8A52-A1BC65459494}">
      <dsp:nvSpPr>
        <dsp:cNvPr id="0" name=""/>
        <dsp:cNvSpPr/>
      </dsp:nvSpPr>
      <dsp:spPr>
        <a:xfrm>
          <a:off x="241286" y="3172492"/>
          <a:ext cx="438702" cy="4387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A1FEFB-BCED-4CE0-8E69-D7D02F690C31}">
      <dsp:nvSpPr>
        <dsp:cNvPr id="0" name=""/>
        <dsp:cNvSpPr/>
      </dsp:nvSpPr>
      <dsp:spPr>
        <a:xfrm>
          <a:off x="921274" y="2993023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Foster History Count</a:t>
          </a:r>
        </a:p>
      </dsp:txBody>
      <dsp:txXfrm>
        <a:off x="921274" y="2993023"/>
        <a:ext cx="3127248" cy="797640"/>
      </dsp:txXfrm>
    </dsp:sp>
    <dsp:sp modelId="{30B7EF0D-B439-4FB1-B97F-1AD57A204873}">
      <dsp:nvSpPr>
        <dsp:cNvPr id="0" name=""/>
        <dsp:cNvSpPr/>
      </dsp:nvSpPr>
      <dsp:spPr>
        <a:xfrm>
          <a:off x="4048522" y="2993023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How often were dogs placed in foster care?</a:t>
          </a:r>
        </a:p>
      </dsp:txBody>
      <dsp:txXfrm>
        <a:off x="4048522" y="2993023"/>
        <a:ext cx="2900917" cy="797640"/>
      </dsp:txXfrm>
    </dsp:sp>
    <dsp:sp modelId="{26CCA627-15B6-4466-B752-5878723E73FE}">
      <dsp:nvSpPr>
        <dsp:cNvPr id="0" name=""/>
        <dsp:cNvSpPr/>
      </dsp:nvSpPr>
      <dsp:spPr>
        <a:xfrm>
          <a:off x="0" y="3990074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D5C9FE-9CD5-4357-8FEA-3DD2DD6634BB}">
      <dsp:nvSpPr>
        <dsp:cNvPr id="0" name=""/>
        <dsp:cNvSpPr/>
      </dsp:nvSpPr>
      <dsp:spPr>
        <a:xfrm>
          <a:off x="241286" y="4169543"/>
          <a:ext cx="438702" cy="43870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FB01E7-1995-4882-A1A7-A082A4F16D82}">
      <dsp:nvSpPr>
        <dsp:cNvPr id="0" name=""/>
        <dsp:cNvSpPr/>
      </dsp:nvSpPr>
      <dsp:spPr>
        <a:xfrm>
          <a:off x="921274" y="3990074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Length of Stay</a:t>
          </a:r>
        </a:p>
      </dsp:txBody>
      <dsp:txXfrm>
        <a:off x="921274" y="3990074"/>
        <a:ext cx="3127248" cy="797640"/>
      </dsp:txXfrm>
    </dsp:sp>
    <dsp:sp modelId="{C3629962-0E0F-4E00-9428-EA07DF14D410}">
      <dsp:nvSpPr>
        <dsp:cNvPr id="0" name=""/>
        <dsp:cNvSpPr/>
      </dsp:nvSpPr>
      <dsp:spPr>
        <a:xfrm>
          <a:off x="4048522" y="3990074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Time spent in care before adoption</a:t>
          </a:r>
        </a:p>
      </dsp:txBody>
      <dsp:txXfrm>
        <a:off x="4048522" y="3990074"/>
        <a:ext cx="2900917" cy="797640"/>
      </dsp:txXfrm>
    </dsp:sp>
    <dsp:sp modelId="{32685C94-E4E2-4553-A43C-F360B0914921}">
      <dsp:nvSpPr>
        <dsp:cNvPr id="0" name=""/>
        <dsp:cNvSpPr/>
      </dsp:nvSpPr>
      <dsp:spPr>
        <a:xfrm>
          <a:off x="0" y="4987124"/>
          <a:ext cx="6949440" cy="79764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D415E-CB6A-4D73-8331-10F70E2A4D83}">
      <dsp:nvSpPr>
        <dsp:cNvPr id="0" name=""/>
        <dsp:cNvSpPr/>
      </dsp:nvSpPr>
      <dsp:spPr>
        <a:xfrm>
          <a:off x="241286" y="5166593"/>
          <a:ext cx="438702" cy="43870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305E0-D635-4A27-8709-83145000BF14}">
      <dsp:nvSpPr>
        <dsp:cNvPr id="0" name=""/>
        <dsp:cNvSpPr/>
      </dsp:nvSpPr>
      <dsp:spPr>
        <a:xfrm>
          <a:off x="921274" y="4987124"/>
          <a:ext cx="3127248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Total Volunteer Hours</a:t>
          </a:r>
        </a:p>
      </dsp:txBody>
      <dsp:txXfrm>
        <a:off x="921274" y="4987124"/>
        <a:ext cx="3127248" cy="797640"/>
      </dsp:txXfrm>
    </dsp:sp>
    <dsp:sp modelId="{894A31A3-0B5E-4E87-878F-3B5F4019A1DE}">
      <dsp:nvSpPr>
        <dsp:cNvPr id="0" name=""/>
        <dsp:cNvSpPr/>
      </dsp:nvSpPr>
      <dsp:spPr>
        <a:xfrm>
          <a:off x="4048522" y="4987124"/>
          <a:ext cx="2900917" cy="797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417" tIns="84417" rIns="84417" bIns="84417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Community Involvement</a:t>
          </a:r>
        </a:p>
      </dsp:txBody>
      <dsp:txXfrm>
        <a:off x="4048522" y="4987124"/>
        <a:ext cx="2900917" cy="7976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DE3A42-A53E-4C5C-BBE7-B09B23467200}">
      <dsp:nvSpPr>
        <dsp:cNvPr id="0" name=""/>
        <dsp:cNvSpPr/>
      </dsp:nvSpPr>
      <dsp:spPr>
        <a:xfrm>
          <a:off x="0" y="282238"/>
          <a:ext cx="6949440" cy="12096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9354" tIns="333248" rIns="53935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Deployed cube with clear measures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Built strong relationships in schema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Smooth Excel visualizations</a:t>
          </a:r>
        </a:p>
      </dsp:txBody>
      <dsp:txXfrm>
        <a:off x="0" y="282238"/>
        <a:ext cx="6949440" cy="1209600"/>
      </dsp:txXfrm>
    </dsp:sp>
    <dsp:sp modelId="{53EE8BEB-1A43-4C1C-A2BA-DB461C47B21D}">
      <dsp:nvSpPr>
        <dsp:cNvPr id="0" name=""/>
        <dsp:cNvSpPr/>
      </dsp:nvSpPr>
      <dsp:spPr>
        <a:xfrm>
          <a:off x="347472" y="46078"/>
          <a:ext cx="4864608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/>
            <a:t>What Went Well</a:t>
          </a:r>
        </a:p>
      </dsp:txBody>
      <dsp:txXfrm>
        <a:off x="370529" y="69135"/>
        <a:ext cx="4818494" cy="426206"/>
      </dsp:txXfrm>
    </dsp:sp>
    <dsp:sp modelId="{5BBAA9B5-CBD5-4507-BD38-A47DD6C00531}">
      <dsp:nvSpPr>
        <dsp:cNvPr id="0" name=""/>
        <dsp:cNvSpPr/>
      </dsp:nvSpPr>
      <dsp:spPr>
        <a:xfrm>
          <a:off x="0" y="1814398"/>
          <a:ext cx="6949440" cy="14364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9354" tIns="333248" rIns="53935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The initial cube failed due to localhost misconfig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Hierarchy warnings slowed progress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Some fields not defined as measures &amp; dates and addresses not divided correctly</a:t>
          </a:r>
        </a:p>
      </dsp:txBody>
      <dsp:txXfrm>
        <a:off x="0" y="1814398"/>
        <a:ext cx="6949440" cy="1436400"/>
      </dsp:txXfrm>
    </dsp:sp>
    <dsp:sp modelId="{8EABAA67-5A03-4C89-ADDA-830F0E2AA244}">
      <dsp:nvSpPr>
        <dsp:cNvPr id="0" name=""/>
        <dsp:cNvSpPr/>
      </dsp:nvSpPr>
      <dsp:spPr>
        <a:xfrm>
          <a:off x="347472" y="1578238"/>
          <a:ext cx="4864608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/>
            <a:t>What Didn’t Go Well</a:t>
          </a:r>
        </a:p>
      </dsp:txBody>
      <dsp:txXfrm>
        <a:off x="370529" y="1601295"/>
        <a:ext cx="4818494" cy="426206"/>
      </dsp:txXfrm>
    </dsp:sp>
    <dsp:sp modelId="{2625AE83-96DF-4E9D-AB75-F4497EB4EE9D}">
      <dsp:nvSpPr>
        <dsp:cNvPr id="0" name=""/>
        <dsp:cNvSpPr/>
      </dsp:nvSpPr>
      <dsp:spPr>
        <a:xfrm>
          <a:off x="0" y="3573358"/>
          <a:ext cx="6949440" cy="21672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9354" tIns="333248" rIns="53935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/>
            <a:t>Break down Full Date into Year, Month, and Day to improve time-based filtering </a:t>
          </a:r>
          <a:r>
            <a:rPr lang="en-US" sz="1600" strike="noStrike" kern="1200" dirty="0"/>
            <a:t>This has been fixed!</a:t>
          </a:r>
          <a:endParaRPr lang="en-US" sz="1600" strike="sngStrike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strike="sngStrike" kern="1200" dirty="0"/>
            <a:t>Structure addresses into Country, State, City, and Street to target locations more accurately. </a:t>
          </a:r>
          <a:r>
            <a:rPr lang="en-US" sz="1600" strike="noStrike" kern="1200" dirty="0"/>
            <a:t>This has been fixed!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Explore ways to match dogs with ideal families faster by analyzing adopter preferences and dog traits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(Also add other types of animals)</a:t>
          </a:r>
        </a:p>
      </dsp:txBody>
      <dsp:txXfrm>
        <a:off x="0" y="3573358"/>
        <a:ext cx="6949440" cy="2167200"/>
      </dsp:txXfrm>
    </dsp:sp>
    <dsp:sp modelId="{9913993A-4964-4541-B08A-96CB2069D3FB}">
      <dsp:nvSpPr>
        <dsp:cNvPr id="0" name=""/>
        <dsp:cNvSpPr/>
      </dsp:nvSpPr>
      <dsp:spPr>
        <a:xfrm>
          <a:off x="347472" y="3337198"/>
          <a:ext cx="4864608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/>
            <a:t>What I’d Do Differently</a:t>
          </a:r>
        </a:p>
      </dsp:txBody>
      <dsp:txXfrm>
        <a:off x="370529" y="3360255"/>
        <a:ext cx="4818494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001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1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266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04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7/28/2025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51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7/28/2025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1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7/28/2025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990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04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42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BE8E1BA-1863-0F95-E1A3-14697014C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og Blinking And Lying On The Floor">
            <a:extLst>
              <a:ext uri="{FF2B5EF4-FFF2-40B4-BE49-F238E27FC236}">
                <a16:creationId xmlns:a16="http://schemas.microsoft.com/office/drawing/2014/main" id="{481AAA5B-369D-9207-72FD-55EF8A157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198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92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798FD-575B-74AD-2011-DA119797A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08014" y="1164734"/>
            <a:ext cx="5884078" cy="1810050"/>
          </a:xfrm>
        </p:spPr>
        <p:txBody>
          <a:bodyPr>
            <a:normAutofit/>
          </a:bodyPr>
          <a:lstStyle/>
          <a:p>
            <a:r>
              <a:rPr lang="en-US" sz="3200" dirty="0"/>
              <a:t>Using Data to Improve Animal Shelter Operations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3594C-0341-F77F-6570-73365995F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3279" y="5064580"/>
            <a:ext cx="4190533" cy="1257371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Business Intelligence Term Project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Selena Cha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ISM6255</a:t>
            </a:r>
          </a:p>
        </p:txBody>
      </p:sp>
    </p:spTree>
    <p:extLst>
      <p:ext uri="{BB962C8B-B14F-4D97-AF65-F5344CB8AC3E}">
        <p14:creationId xmlns:p14="http://schemas.microsoft.com/office/powerpoint/2010/main" val="1633746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02A5F-3EC4-8027-EDB9-C0DCE17B7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US"/>
              <a:t>What I Learned (3Ws)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650DD8-F661-18A1-8CE9-DBFEA4FC86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416483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8744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888E3-E0BB-1134-DD45-F59EF93E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Added Calculations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9765A6-DA4B-4BE7-E98D-2CB27612D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771" y="1460054"/>
            <a:ext cx="5179666" cy="45926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4525C1-44A3-6C8B-8D28-DC1F10F04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798" y="1393844"/>
            <a:ext cx="4677428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65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4EC3A-D2C3-2C9E-72C4-2884AF289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C4D7C-7371-F032-2F4D-1927A7154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017" y="570586"/>
            <a:ext cx="10653578" cy="1132258"/>
          </a:xfrm>
        </p:spPr>
        <p:txBody>
          <a:bodyPr/>
          <a:lstStyle/>
          <a:p>
            <a:r>
              <a:rPr lang="en-US" dirty="0"/>
              <a:t>Added Calculations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0CB0B3-F49A-D7FC-4FD0-4768D4E4F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460" y="1408920"/>
            <a:ext cx="3982006" cy="47536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232710-96ED-122F-481A-7903A58CC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964" y="1357714"/>
            <a:ext cx="3820058" cy="46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27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Picture 4" descr="Dog on bridge">
            <a:extLst>
              <a:ext uri="{FF2B5EF4-FFF2-40B4-BE49-F238E27FC236}">
                <a16:creationId xmlns:a16="http://schemas.microsoft.com/office/drawing/2014/main" id="{21E026AA-7A55-7DBD-0D48-026EB6CFC4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97" b="983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A10D8F-D463-70E5-239B-17AD65E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5D9D2-FDBC-4A77-AE77-6B75151F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406" y="5221601"/>
            <a:ext cx="10481187" cy="11693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dirty="0"/>
              <a:t>The Pivot Tables &amp; Chart</a:t>
            </a:r>
          </a:p>
        </p:txBody>
      </p:sp>
    </p:spTree>
    <p:extLst>
      <p:ext uri="{BB962C8B-B14F-4D97-AF65-F5344CB8AC3E}">
        <p14:creationId xmlns:p14="http://schemas.microsoft.com/office/powerpoint/2010/main" val="3517150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86EC36-859F-6787-090A-C851CDF74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18" y="261495"/>
            <a:ext cx="11745964" cy="63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63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395FB-5F51-2A85-DC34-7EEB7E072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og on bridge">
            <a:extLst>
              <a:ext uri="{FF2B5EF4-FFF2-40B4-BE49-F238E27FC236}">
                <a16:creationId xmlns:a16="http://schemas.microsoft.com/office/drawing/2014/main" id="{F005BE74-F61C-C888-9F01-CD5174280A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97" b="983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C641A5-2929-7CEF-ECD2-FDF6CB6F1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710" y="5457576"/>
            <a:ext cx="9271820" cy="11398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2531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44704-1FB1-472B-D612-C54EDE4C6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sz="3300" dirty="0"/>
              <a:t>Challenge &amp; Solution</a:t>
            </a:r>
            <a:br>
              <a:rPr lang="en-US" sz="3300" dirty="0"/>
            </a:br>
            <a:r>
              <a:rPr lang="en-US" sz="2800" b="0" dirty="0"/>
              <a:t>Why Business Intelligence Matters in Animal Welfare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B093E-C6D7-630B-24A2-0E3F83D02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r>
              <a:rPr lang="en-US" sz="1800"/>
              <a:t>Animal shelters collect a lot of information, from adoptions, fosters, veterinary visits, and volunteers. However, the data is often stuck in separate systems.</a:t>
            </a:r>
          </a:p>
          <a:p>
            <a:r>
              <a:rPr lang="en-US" sz="1800"/>
              <a:t>The goal of this project is to bring all the data together into one BI solution to help answer real questions:</a:t>
            </a:r>
          </a:p>
          <a:p>
            <a:pPr lvl="2"/>
            <a:r>
              <a:rPr lang="en-US" sz="1800"/>
              <a:t>Which dogs are getting adopted and when?</a:t>
            </a:r>
          </a:p>
          <a:p>
            <a:pPr lvl="2"/>
            <a:r>
              <a:rPr lang="en-US" sz="1800"/>
              <a:t>Where are our veterinary resources going?</a:t>
            </a:r>
          </a:p>
          <a:p>
            <a:pPr lvl="2"/>
            <a:r>
              <a:rPr lang="en-US" sz="1800"/>
              <a:t>How much time are volunteers contributing?</a:t>
            </a:r>
          </a:p>
        </p:txBody>
      </p:sp>
      <p:pic>
        <p:nvPicPr>
          <p:cNvPr id="5" name="Picture 4" descr="Dog with brown eyes">
            <a:extLst>
              <a:ext uri="{FF2B5EF4-FFF2-40B4-BE49-F238E27FC236}">
                <a16:creationId xmlns:a16="http://schemas.microsoft.com/office/drawing/2014/main" id="{49473757-4613-7496-2C7C-05EDFD858A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11" r="23118" b="-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3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D7D776-1706-ADD4-B05D-6B585BA07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 sz="2500" dirty="0"/>
              <a:t>Starting Point</a:t>
            </a:r>
            <a:br>
              <a:rPr lang="en-US" sz="2500" dirty="0"/>
            </a:br>
            <a:r>
              <a:rPr lang="en-US" sz="2500" b="0" dirty="0"/>
              <a:t>Operational ERD – Relational Model for Daily Transactions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11CFC-0066-232F-2041-0308A5D53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r>
              <a:rPr lang="en-US" sz="1800"/>
              <a:t>This project began with a normalized database that works well for storing records but isn’t optimized for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211A1-84F3-9F83-11E4-E10B62E8B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261" y="1517127"/>
            <a:ext cx="5837780" cy="382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339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A2C9AB-8E2E-D9B8-CB20-7F7E932E5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 sz="2800" dirty="0"/>
              <a:t>BI Transformation</a:t>
            </a:r>
            <a:br>
              <a:rPr lang="en-US" sz="2800" dirty="0"/>
            </a:br>
            <a:r>
              <a:rPr lang="en-US" sz="2800" b="0" dirty="0"/>
              <a:t>Star Schema for Decision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57DC2-2510-F64B-754B-BE29F723C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r>
              <a:rPr lang="en-US" sz="1800"/>
              <a:t>To enable fast, flexible analysis, this project redesigned the structure using a star schema</a:t>
            </a:r>
          </a:p>
          <a:p>
            <a:pPr lvl="1"/>
            <a:r>
              <a:rPr lang="en-US" dirty="0"/>
              <a:t>One fact table: </a:t>
            </a:r>
            <a:r>
              <a:rPr lang="en-US"/>
              <a:t>Adoption_Fact</a:t>
            </a:r>
            <a:endParaRPr lang="en-US" dirty="0"/>
          </a:p>
          <a:p>
            <a:pPr lvl="1"/>
            <a:r>
              <a:rPr lang="en-US" dirty="0"/>
              <a:t>Multiple connected dimensions: Dogs, Adopters, </a:t>
            </a:r>
            <a:r>
              <a:rPr lang="en-US"/>
              <a:t>DateDimension</a:t>
            </a:r>
            <a:r>
              <a:rPr lang="en-US" dirty="0"/>
              <a:t>, </a:t>
            </a:r>
            <a:r>
              <a:rPr lang="en-US"/>
              <a:t>VolunteerActivity</a:t>
            </a:r>
            <a:r>
              <a:rPr lang="en-US" dirty="0"/>
              <a:t>, and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40D743-CFE3-8FEF-5593-630CD45AD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261" y="1845502"/>
            <a:ext cx="5837780" cy="316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61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D48EA17-F2CF-2F98-FC06-DBB6A2AEC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3D4267-6754-E656-C65D-257297D45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92220A-375A-A076-7766-3D7B75E40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768" b="-1"/>
          <a:stretch>
            <a:fillRect/>
          </a:stretch>
        </p:blipFill>
        <p:spPr>
          <a:xfrm>
            <a:off x="133896" y="136321"/>
            <a:ext cx="11924208" cy="658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32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C83CA8-ACE2-6849-D926-981DCA6AA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US" sz="3300" dirty="0"/>
              <a:t>Measurements</a:t>
            </a:r>
            <a:br>
              <a:rPr lang="en-US" sz="3300" dirty="0"/>
            </a:br>
            <a:r>
              <a:rPr lang="en-US" sz="2800" b="0" dirty="0"/>
              <a:t>Measures Created for Real-World Insight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0DDFE0-19A1-004A-670A-BDD50A6AF2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4116420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60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86EFB0-A2B1-DD77-121F-B91D46227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sz="3300" dirty="0"/>
              <a:t>Dimensions &amp; Drilldowns</a:t>
            </a:r>
            <a:br>
              <a:rPr lang="en-US" sz="3300" dirty="0"/>
            </a:br>
            <a:r>
              <a:rPr lang="en-US" sz="2800" b="0" dirty="0"/>
              <a:t>Ask Better Questions – Support slicing and drilldowns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21BFD-3E5E-FD73-D35A-5A860320C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/>
              <a:t>Dog Profile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Breed and Size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sz="1800"/>
              <a:t>Date Dimension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Year, Quarter, Month, Day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sz="1800"/>
              <a:t>Adopter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Home Type, Preferences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sz="1800"/>
              <a:t>Volunteer Activity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Type, Hours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sz="1800"/>
              <a:t>Veterinary Visits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Reason, Clinic, Cost</a:t>
            </a:r>
            <a:endParaRPr lang="en-US"/>
          </a:p>
        </p:txBody>
      </p:sp>
      <p:pic>
        <p:nvPicPr>
          <p:cNvPr id="5" name="Picture 4" descr="A picture of a dog with a grey background">
            <a:extLst>
              <a:ext uri="{FF2B5EF4-FFF2-40B4-BE49-F238E27FC236}">
                <a16:creationId xmlns:a16="http://schemas.microsoft.com/office/drawing/2014/main" id="{7C3F2EEF-8EC1-95AC-9059-729AB512A6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03" r="31371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0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A7B8-371A-AFBF-A3D1-41147BC01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Adoption Patterns by Dog Size</a:t>
            </a:r>
            <a:br>
              <a:rPr lang="en-US" dirty="0"/>
            </a:br>
            <a:r>
              <a:rPr lang="en-US" sz="2800" b="0" dirty="0"/>
              <a:t>Which Dogs Get Adopted and Fostered Most?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651AE-1225-151F-619C-5011E4DCC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Insight Learned</a:t>
            </a:r>
          </a:p>
          <a:p>
            <a:pPr lvl="1"/>
            <a:r>
              <a:rPr lang="en-US" dirty="0"/>
              <a:t>Large dogs were more frequently fostered, but small and medium dogs were adopted at nearly the same rate. These insights help shelters adjust housing needs and outreach efforts.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BF1EA7-06B2-923D-3424-848877466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349" y="3429000"/>
            <a:ext cx="7286590" cy="25302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AF4C40-CFB6-97F1-F1BF-23498BC57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779" y="3325944"/>
            <a:ext cx="3457738" cy="298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207B083-EAC0-A5BB-C369-C9589EC7F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3DBA9E-0D60-F764-E467-030D04C8E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603504"/>
            <a:ext cx="1087221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Cost and Care by Breed</a:t>
            </a:r>
            <a:br>
              <a:rPr lang="en-US" dirty="0"/>
            </a:br>
            <a:r>
              <a:rPr lang="en-US" sz="2800" b="0" dirty="0"/>
              <a:t>Vet Resources by Dog Breed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AB0778-2CD8-6632-0E42-13F7D0220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78" y="2441274"/>
            <a:ext cx="5173647" cy="37250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08BCD-3EEB-1C8C-D08C-E6F74D682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54" y="767791"/>
            <a:ext cx="5385816" cy="3817942"/>
          </a:xfrm>
        </p:spPr>
        <p:txBody>
          <a:bodyPr anchor="t">
            <a:normAutofit/>
          </a:bodyPr>
          <a:lstStyle/>
          <a:p>
            <a:r>
              <a:rPr lang="en-US" sz="1800" dirty="0"/>
              <a:t>Insight Learned:</a:t>
            </a:r>
          </a:p>
          <a:p>
            <a:pPr lvl="1"/>
            <a:r>
              <a:rPr lang="en-US" dirty="0"/>
              <a:t>German Shepherds had the highest total treatment costs and longest stays, while breeds like Poodles and Beagles were adopted quickly but still required above-average care.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D38E60-706E-064B-39F4-11EAE258D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96" y="3309205"/>
            <a:ext cx="2286319" cy="1276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68C714-C6C9-F3B4-5E26-AEE060BDB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115" y="3351852"/>
            <a:ext cx="2997207" cy="260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00338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494</Words>
  <Application>Microsoft Office PowerPoint</Application>
  <PresentationFormat>Widescreen</PresentationFormat>
  <Paragraphs>64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Neue Haas Grotesk Text Pro</vt:lpstr>
      <vt:lpstr>VanillaVTI</vt:lpstr>
      <vt:lpstr>Using Data to Improve Animal Shelter Operations</vt:lpstr>
      <vt:lpstr>Challenge &amp; Solution Why Business Intelligence Matters in Animal Welfare</vt:lpstr>
      <vt:lpstr>Starting Point Operational ERD – Relational Model for Daily Transactions</vt:lpstr>
      <vt:lpstr>BI Transformation Star Schema for Decision Support</vt:lpstr>
      <vt:lpstr>PowerPoint Presentation</vt:lpstr>
      <vt:lpstr>Measurements Measures Created for Real-World Insight</vt:lpstr>
      <vt:lpstr>Dimensions &amp; Drilldowns Ask Better Questions – Support slicing and drilldowns</vt:lpstr>
      <vt:lpstr>Adoption Patterns by Dog Size Which Dogs Get Adopted and Fostered Most?</vt:lpstr>
      <vt:lpstr>Cost and Care by Breed Vet Resources by Dog Breed</vt:lpstr>
      <vt:lpstr>What I Learned (3Ws)</vt:lpstr>
      <vt:lpstr>Added Calculations</vt:lpstr>
      <vt:lpstr>Added Calculations</vt:lpstr>
      <vt:lpstr>The Pivot Tables &amp; Chart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 Yeong Cha</dc:creator>
  <cp:lastModifiedBy>So Yeong Cha</cp:lastModifiedBy>
  <cp:revision>8</cp:revision>
  <dcterms:created xsi:type="dcterms:W3CDTF">2025-07-24T23:53:58Z</dcterms:created>
  <dcterms:modified xsi:type="dcterms:W3CDTF">2025-07-28T15:18:57Z</dcterms:modified>
</cp:coreProperties>
</file>

<file path=docProps/thumbnail.jpeg>
</file>